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9" r:id="rId2"/>
    <p:sldId id="260" r:id="rId3"/>
    <p:sldId id="256" r:id="rId4"/>
    <p:sldId id="257" r:id="rId5"/>
    <p:sldId id="258"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DEDD1-22F4-BF41-A009-8B0985B3F212}" v="8" dt="2025-05-09T14:55:47.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58"/>
  </p:normalViewPr>
  <p:slideViewPr>
    <p:cSldViewPr snapToGrid="0">
      <p:cViewPr>
        <p:scale>
          <a:sx n="87" d="100"/>
          <a:sy n="87" d="100"/>
        </p:scale>
        <p:origin x="2376"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ana Lopez" userId="daca766f-d6b7-4376-bddf-8c6c147cd917" providerId="ADAL" clId="{441DEDD1-22F4-BF41-A009-8B0985B3F212}"/>
    <pc:docChg chg="undo custSel addSld modSld sldOrd modMainMaster">
      <pc:chgData name="Santana Lopez" userId="daca766f-d6b7-4376-bddf-8c6c147cd917" providerId="ADAL" clId="{441DEDD1-22F4-BF41-A009-8B0985B3F212}" dt="2025-05-09T14:58:50.281" v="92" actId="700"/>
      <pc:docMkLst>
        <pc:docMk/>
      </pc:docMkLst>
      <pc:sldChg chg="delSp modSp new mod ord modClrScheme chgLayout">
        <pc:chgData name="Santana Lopez" userId="daca766f-d6b7-4376-bddf-8c6c147cd917" providerId="ADAL" clId="{441DEDD1-22F4-BF41-A009-8B0985B3F212}" dt="2025-05-09T14:58:43.396" v="91" actId="700"/>
        <pc:sldMkLst>
          <pc:docMk/>
          <pc:sldMk cId="2331118604" sldId="259"/>
        </pc:sldMkLst>
        <pc:spChg chg="del">
          <ac:chgData name="Santana Lopez" userId="daca766f-d6b7-4376-bddf-8c6c147cd917" providerId="ADAL" clId="{441DEDD1-22F4-BF41-A009-8B0985B3F212}" dt="2025-05-09T14:58:43.396" v="91" actId="700"/>
          <ac:spMkLst>
            <pc:docMk/>
            <pc:sldMk cId="2331118604" sldId="259"/>
            <ac:spMk id="2" creationId="{1A532C2A-6713-F678-7F7B-59A37921BB23}"/>
          </ac:spMkLst>
        </pc:spChg>
        <pc:spChg chg="del">
          <ac:chgData name="Santana Lopez" userId="daca766f-d6b7-4376-bddf-8c6c147cd917" providerId="ADAL" clId="{441DEDD1-22F4-BF41-A009-8B0985B3F212}" dt="2025-05-09T14:58:43.396" v="91" actId="700"/>
          <ac:spMkLst>
            <pc:docMk/>
            <pc:sldMk cId="2331118604" sldId="259"/>
            <ac:spMk id="3" creationId="{BF3C9370-37BE-503B-C3CB-1E8416A75A7A}"/>
          </ac:spMkLst>
        </pc:spChg>
        <pc:spChg chg="mod ord">
          <ac:chgData name="Santana Lopez" userId="daca766f-d6b7-4376-bddf-8c6c147cd917" providerId="ADAL" clId="{441DEDD1-22F4-BF41-A009-8B0985B3F212}" dt="2025-05-09T14:58:43.396" v="91" actId="700"/>
          <ac:spMkLst>
            <pc:docMk/>
            <pc:sldMk cId="2331118604" sldId="259"/>
            <ac:spMk id="4" creationId="{2044F368-7EE2-6D16-EE6D-47C5AE1AF224}"/>
          </ac:spMkLst>
        </pc:spChg>
      </pc:sldChg>
      <pc:sldChg chg="delSp modSp new mod ord modClrScheme chgLayout">
        <pc:chgData name="Santana Lopez" userId="daca766f-d6b7-4376-bddf-8c6c147cd917" providerId="ADAL" clId="{441DEDD1-22F4-BF41-A009-8B0985B3F212}" dt="2025-05-09T14:58:50.281" v="92" actId="700"/>
        <pc:sldMkLst>
          <pc:docMk/>
          <pc:sldMk cId="2001256985" sldId="260"/>
        </pc:sldMkLst>
        <pc:spChg chg="del">
          <ac:chgData name="Santana Lopez" userId="daca766f-d6b7-4376-bddf-8c6c147cd917" providerId="ADAL" clId="{441DEDD1-22F4-BF41-A009-8B0985B3F212}" dt="2025-05-09T14:58:50.281" v="92" actId="700"/>
          <ac:spMkLst>
            <pc:docMk/>
            <pc:sldMk cId="2001256985" sldId="260"/>
            <ac:spMk id="2" creationId="{BBB14C1A-F5B6-8051-08CC-7B7C16E748DB}"/>
          </ac:spMkLst>
        </pc:spChg>
        <pc:spChg chg="del">
          <ac:chgData name="Santana Lopez" userId="daca766f-d6b7-4376-bddf-8c6c147cd917" providerId="ADAL" clId="{441DEDD1-22F4-BF41-A009-8B0985B3F212}" dt="2025-05-09T14:58:50.281" v="92" actId="700"/>
          <ac:spMkLst>
            <pc:docMk/>
            <pc:sldMk cId="2001256985" sldId="260"/>
            <ac:spMk id="3" creationId="{73C5C89E-2FA3-8687-4359-E14771120759}"/>
          </ac:spMkLst>
        </pc:spChg>
        <pc:spChg chg="mod ord">
          <ac:chgData name="Santana Lopez" userId="daca766f-d6b7-4376-bddf-8c6c147cd917" providerId="ADAL" clId="{441DEDD1-22F4-BF41-A009-8B0985B3F212}" dt="2025-05-09T14:58:50.281" v="92" actId="700"/>
          <ac:spMkLst>
            <pc:docMk/>
            <pc:sldMk cId="2001256985" sldId="260"/>
            <ac:spMk id="4" creationId="{AD6108EB-DA0D-C5AB-D509-DD2837C16D5A}"/>
          </ac:spMkLst>
        </pc:spChg>
      </pc:sldChg>
      <pc:sldMasterChg chg="addSldLayout modSldLayout sldLayoutOrd">
        <pc:chgData name="Santana Lopez" userId="daca766f-d6b7-4376-bddf-8c6c147cd917" providerId="ADAL" clId="{441DEDD1-22F4-BF41-A009-8B0985B3F212}" dt="2025-05-09T14:57:14.944" v="90" actId="34136"/>
        <pc:sldMasterMkLst>
          <pc:docMk/>
          <pc:sldMasterMk cId="1999897615" sldId="2147483672"/>
        </pc:sldMasterMkLst>
        <pc:sldLayoutChg chg="addSp delSp modSp add mod ord modTransition">
          <pc:chgData name="Santana Lopez" userId="daca766f-d6b7-4376-bddf-8c6c147cd917" providerId="ADAL" clId="{441DEDD1-22F4-BF41-A009-8B0985B3F212}" dt="2025-05-09T14:54:49.955" v="65" actId="14100"/>
          <pc:sldLayoutMkLst>
            <pc:docMk/>
            <pc:sldMasterMk cId="1999897615" sldId="2147483672"/>
            <pc:sldLayoutMk cId="3890335599" sldId="2147483675"/>
          </pc:sldLayoutMkLst>
          <pc:spChg chg="add del">
            <ac:chgData name="Santana Lopez" userId="daca766f-d6b7-4376-bddf-8c6c147cd917" providerId="ADAL" clId="{441DEDD1-22F4-BF41-A009-8B0985B3F212}" dt="2025-05-09T14:50:50.919" v="6" actId="22"/>
            <ac:spMkLst>
              <pc:docMk/>
              <pc:sldMasterMk cId="1999897615" sldId="2147483672"/>
              <pc:sldLayoutMk cId="3890335599" sldId="2147483675"/>
              <ac:spMk id="4" creationId="{D71AF5D7-A9F4-1D2B-0825-53A00AEB5CD0}"/>
            </ac:spMkLst>
          </pc:spChg>
          <pc:spChg chg="add mod">
            <ac:chgData name="Santana Lopez" userId="daca766f-d6b7-4376-bddf-8c6c147cd917" providerId="ADAL" clId="{441DEDD1-22F4-BF41-A009-8B0985B3F212}" dt="2025-05-09T14:54:40.400" v="61" actId="1076"/>
            <ac:spMkLst>
              <pc:docMk/>
              <pc:sldMasterMk cId="1999897615" sldId="2147483672"/>
              <pc:sldLayoutMk cId="3890335599" sldId="2147483675"/>
              <ac:spMk id="6" creationId="{879E5E66-55A8-E7E2-E8D5-25C64AB2C7EF}"/>
            </ac:spMkLst>
          </pc:spChg>
          <pc:spChg chg="add mod">
            <ac:chgData name="Santana Lopez" userId="daca766f-d6b7-4376-bddf-8c6c147cd917" providerId="ADAL" clId="{441DEDD1-22F4-BF41-A009-8B0985B3F212}" dt="2025-05-09T14:54:47.686" v="64" actId="1076"/>
            <ac:spMkLst>
              <pc:docMk/>
              <pc:sldMasterMk cId="1999897615" sldId="2147483672"/>
              <pc:sldLayoutMk cId="3890335599" sldId="2147483675"/>
              <ac:spMk id="9" creationId="{15055A51-80C8-D2E8-3C58-63D3BF9071C6}"/>
            </ac:spMkLst>
          </pc:spChg>
          <pc:spChg chg="add mod">
            <ac:chgData name="Santana Lopez" userId="daca766f-d6b7-4376-bddf-8c6c147cd917" providerId="ADAL" clId="{441DEDD1-22F4-BF41-A009-8B0985B3F212}" dt="2025-05-09T14:54:40.400" v="61" actId="1076"/>
            <ac:spMkLst>
              <pc:docMk/>
              <pc:sldMasterMk cId="1999897615" sldId="2147483672"/>
              <pc:sldLayoutMk cId="3890335599" sldId="2147483675"/>
              <ac:spMk id="11" creationId="{701E3FD2-212B-EA77-96CF-8159A44CDA5B}"/>
            </ac:spMkLst>
          </pc:spChg>
          <pc:spChg chg="add mod">
            <ac:chgData name="Santana Lopez" userId="daca766f-d6b7-4376-bddf-8c6c147cd917" providerId="ADAL" clId="{441DEDD1-22F4-BF41-A009-8B0985B3F212}" dt="2025-05-09T14:54:40.400" v="61" actId="1076"/>
            <ac:spMkLst>
              <pc:docMk/>
              <pc:sldMasterMk cId="1999897615" sldId="2147483672"/>
              <pc:sldLayoutMk cId="3890335599" sldId="2147483675"/>
              <ac:spMk id="13" creationId="{EC5C1C09-E58D-CC4D-5219-3DF658FED37D}"/>
            </ac:spMkLst>
          </pc:spChg>
          <pc:picChg chg="add del mod modCrop">
            <ac:chgData name="Santana Lopez" userId="daca766f-d6b7-4376-bddf-8c6c147cd917" providerId="ADAL" clId="{441DEDD1-22F4-BF41-A009-8B0985B3F212}" dt="2025-05-09T14:52:34.031" v="25" actId="478"/>
            <ac:picMkLst>
              <pc:docMk/>
              <pc:sldMasterMk cId="1999897615" sldId="2147483672"/>
              <pc:sldLayoutMk cId="3890335599" sldId="2147483675"/>
              <ac:picMk id="5" creationId="{A5D89A77-7DE6-042A-1AA5-DBC3DC503F7E}"/>
            </ac:picMkLst>
          </pc:picChg>
          <pc:picChg chg="del">
            <ac:chgData name="Santana Lopez" userId="daca766f-d6b7-4376-bddf-8c6c147cd917" providerId="ADAL" clId="{441DEDD1-22F4-BF41-A009-8B0985B3F212}" dt="2025-05-09T14:51:20.636" v="11" actId="478"/>
            <ac:picMkLst>
              <pc:docMk/>
              <pc:sldMasterMk cId="1999897615" sldId="2147483672"/>
              <pc:sldLayoutMk cId="3890335599" sldId="2147483675"/>
              <ac:picMk id="7" creationId="{F188FED2-B879-A570-BC9F-D1FB6D902524}"/>
            </ac:picMkLst>
          </pc:picChg>
          <pc:picChg chg="add mod">
            <ac:chgData name="Santana Lopez" userId="daca766f-d6b7-4376-bddf-8c6c147cd917" providerId="ADAL" clId="{441DEDD1-22F4-BF41-A009-8B0985B3F212}" dt="2025-05-09T14:54:49.955" v="65" actId="14100"/>
            <ac:picMkLst>
              <pc:docMk/>
              <pc:sldMasterMk cId="1999897615" sldId="2147483672"/>
              <pc:sldLayoutMk cId="3890335599" sldId="2147483675"/>
              <ac:picMk id="8" creationId="{284308D0-74DB-DCDB-104A-363249F373B9}"/>
            </ac:picMkLst>
          </pc:picChg>
          <pc:picChg chg="add mod modCrop">
            <ac:chgData name="Santana Lopez" userId="daca766f-d6b7-4376-bddf-8c6c147cd917" providerId="ADAL" clId="{441DEDD1-22F4-BF41-A009-8B0985B3F212}" dt="2025-05-09T14:54:35.610" v="60" actId="34135"/>
            <ac:picMkLst>
              <pc:docMk/>
              <pc:sldMasterMk cId="1999897615" sldId="2147483672"/>
              <pc:sldLayoutMk cId="3890335599" sldId="2147483675"/>
              <ac:picMk id="14" creationId="{C86C4965-B5A6-9E81-80CA-365C8F200D21}"/>
            </ac:picMkLst>
          </pc:picChg>
        </pc:sldLayoutChg>
        <pc:sldLayoutChg chg="addSp delSp modSp add mod modTransition">
          <pc:chgData name="Santana Lopez" userId="daca766f-d6b7-4376-bddf-8c6c147cd917" providerId="ADAL" clId="{441DEDD1-22F4-BF41-A009-8B0985B3F212}" dt="2025-05-09T14:57:14.944" v="90" actId="34136"/>
          <pc:sldLayoutMkLst>
            <pc:docMk/>
            <pc:sldMasterMk cId="1999897615" sldId="2147483672"/>
            <pc:sldLayoutMk cId="2404177029" sldId="2147483676"/>
          </pc:sldLayoutMkLst>
          <pc:spChg chg="add mod">
            <ac:chgData name="Santana Lopez" userId="daca766f-d6b7-4376-bddf-8c6c147cd917" providerId="ADAL" clId="{441DEDD1-22F4-BF41-A009-8B0985B3F212}" dt="2025-05-09T14:56:11.532" v="89" actId="1076"/>
            <ac:spMkLst>
              <pc:docMk/>
              <pc:sldMasterMk cId="1999897615" sldId="2147483672"/>
              <pc:sldLayoutMk cId="2404177029" sldId="2147483676"/>
              <ac:spMk id="3" creationId="{66DF5AD3-EF03-4402-0972-5A3662E445C5}"/>
            </ac:spMkLst>
          </pc:spChg>
          <pc:spChg chg="add mod">
            <ac:chgData name="Santana Lopez" userId="daca766f-d6b7-4376-bddf-8c6c147cd917" providerId="ADAL" clId="{441DEDD1-22F4-BF41-A009-8B0985B3F212}" dt="2025-05-09T14:56:05.056" v="87" actId="1076"/>
            <ac:spMkLst>
              <pc:docMk/>
              <pc:sldMasterMk cId="1999897615" sldId="2147483672"/>
              <pc:sldLayoutMk cId="2404177029" sldId="2147483676"/>
              <ac:spMk id="4" creationId="{E1925F92-C07E-2BF6-DAEC-4EF8137DB2CF}"/>
            </ac:spMkLst>
          </pc:spChg>
          <pc:spChg chg="add mod">
            <ac:chgData name="Santana Lopez" userId="daca766f-d6b7-4376-bddf-8c6c147cd917" providerId="ADAL" clId="{441DEDD1-22F4-BF41-A009-8B0985B3F212}" dt="2025-05-09T14:56:05.056" v="87" actId="1076"/>
            <ac:spMkLst>
              <pc:docMk/>
              <pc:sldMasterMk cId="1999897615" sldId="2147483672"/>
              <pc:sldLayoutMk cId="2404177029" sldId="2147483676"/>
              <ac:spMk id="5" creationId="{917C7CE0-F813-4C3F-0416-2FF1D3055F8E}"/>
            </ac:spMkLst>
          </pc:spChg>
          <pc:spChg chg="del">
            <ac:chgData name="Santana Lopez" userId="daca766f-d6b7-4376-bddf-8c6c147cd917" providerId="ADAL" clId="{441DEDD1-22F4-BF41-A009-8B0985B3F212}" dt="2025-05-09T14:55:11.544" v="69" actId="478"/>
            <ac:spMkLst>
              <pc:docMk/>
              <pc:sldMasterMk cId="1999897615" sldId="2147483672"/>
              <pc:sldLayoutMk cId="2404177029" sldId="2147483676"/>
              <ac:spMk id="6" creationId="{879E5E66-55A8-E7E2-E8D5-25C64AB2C7EF}"/>
            </ac:spMkLst>
          </pc:spChg>
          <pc:spChg chg="add mod">
            <ac:chgData name="Santana Lopez" userId="daca766f-d6b7-4376-bddf-8c6c147cd917" providerId="ADAL" clId="{441DEDD1-22F4-BF41-A009-8B0985B3F212}" dt="2025-05-09T14:56:05.056" v="87" actId="1076"/>
            <ac:spMkLst>
              <pc:docMk/>
              <pc:sldMasterMk cId="1999897615" sldId="2147483672"/>
              <pc:sldLayoutMk cId="2404177029" sldId="2147483676"/>
              <ac:spMk id="7" creationId="{65CC0615-AD1B-F0D7-CB88-FE1883D505AA}"/>
            </ac:spMkLst>
          </pc:spChg>
          <pc:spChg chg="del mod">
            <ac:chgData name="Santana Lopez" userId="daca766f-d6b7-4376-bddf-8c6c147cd917" providerId="ADAL" clId="{441DEDD1-22F4-BF41-A009-8B0985B3F212}" dt="2025-05-09T14:55:09.723" v="68" actId="478"/>
            <ac:spMkLst>
              <pc:docMk/>
              <pc:sldMasterMk cId="1999897615" sldId="2147483672"/>
              <pc:sldLayoutMk cId="2404177029" sldId="2147483676"/>
              <ac:spMk id="9" creationId="{15055A51-80C8-D2E8-3C58-63D3BF9071C6}"/>
            </ac:spMkLst>
          </pc:spChg>
          <pc:spChg chg="add mod">
            <ac:chgData name="Santana Lopez" userId="daca766f-d6b7-4376-bddf-8c6c147cd917" providerId="ADAL" clId="{441DEDD1-22F4-BF41-A009-8B0985B3F212}" dt="2025-05-09T14:56:05.056" v="87" actId="1076"/>
            <ac:spMkLst>
              <pc:docMk/>
              <pc:sldMasterMk cId="1999897615" sldId="2147483672"/>
              <pc:sldLayoutMk cId="2404177029" sldId="2147483676"/>
              <ac:spMk id="10" creationId="{6DB3D5C6-04D5-64DE-53A0-4F37BEEB89D3}"/>
            </ac:spMkLst>
          </pc:spChg>
          <pc:spChg chg="del">
            <ac:chgData name="Santana Lopez" userId="daca766f-d6b7-4376-bddf-8c6c147cd917" providerId="ADAL" clId="{441DEDD1-22F4-BF41-A009-8B0985B3F212}" dt="2025-05-09T14:55:14.877" v="70" actId="478"/>
            <ac:spMkLst>
              <pc:docMk/>
              <pc:sldMasterMk cId="1999897615" sldId="2147483672"/>
              <pc:sldLayoutMk cId="2404177029" sldId="2147483676"/>
              <ac:spMk id="11" creationId="{701E3FD2-212B-EA77-96CF-8159A44CDA5B}"/>
            </ac:spMkLst>
          </pc:spChg>
          <pc:spChg chg="add mod">
            <ac:chgData name="Santana Lopez" userId="daca766f-d6b7-4376-bddf-8c6c147cd917" providerId="ADAL" clId="{441DEDD1-22F4-BF41-A009-8B0985B3F212}" dt="2025-05-09T14:55:47.242" v="81" actId="571"/>
            <ac:spMkLst>
              <pc:docMk/>
              <pc:sldMasterMk cId="1999897615" sldId="2147483672"/>
              <pc:sldLayoutMk cId="2404177029" sldId="2147483676"/>
              <ac:spMk id="12" creationId="{32407A71-E471-8089-C957-934EE5392331}"/>
            </ac:spMkLst>
          </pc:spChg>
          <pc:spChg chg="del">
            <ac:chgData name="Santana Lopez" userId="daca766f-d6b7-4376-bddf-8c6c147cd917" providerId="ADAL" clId="{441DEDD1-22F4-BF41-A009-8B0985B3F212}" dt="2025-05-09T14:55:14.877" v="70" actId="478"/>
            <ac:spMkLst>
              <pc:docMk/>
              <pc:sldMasterMk cId="1999897615" sldId="2147483672"/>
              <pc:sldLayoutMk cId="2404177029" sldId="2147483676"/>
              <ac:spMk id="13" creationId="{EC5C1C09-E58D-CC4D-5219-3DF658FED37D}"/>
            </ac:spMkLst>
          </pc:spChg>
          <pc:picChg chg="mod">
            <ac:chgData name="Santana Lopez" userId="daca766f-d6b7-4376-bddf-8c6c147cd917" providerId="ADAL" clId="{441DEDD1-22F4-BF41-A009-8B0985B3F212}" dt="2025-05-09T14:56:07.809" v="88" actId="1076"/>
            <ac:picMkLst>
              <pc:docMk/>
              <pc:sldMasterMk cId="1999897615" sldId="2147483672"/>
              <pc:sldLayoutMk cId="2404177029" sldId="2147483676"/>
              <ac:picMk id="8" creationId="{284308D0-74DB-DCDB-104A-363249F373B9}"/>
            </ac:picMkLst>
          </pc:picChg>
          <pc:picChg chg="mod">
            <ac:chgData name="Santana Lopez" userId="daca766f-d6b7-4376-bddf-8c6c147cd917" providerId="ADAL" clId="{441DEDD1-22F4-BF41-A009-8B0985B3F212}" dt="2025-05-09T14:57:14.944" v="90" actId="34136"/>
            <ac:picMkLst>
              <pc:docMk/>
              <pc:sldMasterMk cId="1999897615" sldId="2147483672"/>
              <pc:sldLayoutMk cId="2404177029" sldId="2147483676"/>
              <ac:picMk id="14" creationId="{C86C4965-B5A6-9E81-80CA-365C8F200D21}"/>
            </ac:picMkLst>
          </pc:picChg>
        </pc:sldLayoutChg>
      </pc:sldMasterChg>
    </pc:docChg>
  </pc:docChgLst>
  <pc:docChgLst>
    <pc:chgData name="Santana Lopez" userId="daca766f-d6b7-4376-bddf-8c6c147cd917" providerId="ADAL" clId="{8E8DCC27-8215-42B7-8D36-FF10F64EAFAB}"/>
    <pc:docChg chg="undo custSel modSld modMainMaster">
      <pc:chgData name="Santana Lopez" userId="daca766f-d6b7-4376-bddf-8c6c147cd917" providerId="ADAL" clId="{8E8DCC27-8215-42B7-8D36-FF10F64EAFAB}" dt="2025-04-14T19:34:32.175" v="62" actId="12385"/>
      <pc:docMkLst>
        <pc:docMk/>
      </pc:docMkLst>
      <pc:sldChg chg="modSp mod">
        <pc:chgData name="Santana Lopez" userId="daca766f-d6b7-4376-bddf-8c6c147cd917" providerId="ADAL" clId="{8E8DCC27-8215-42B7-8D36-FF10F64EAFAB}" dt="2025-04-14T19:33:56.763" v="59" actId="12385"/>
        <pc:sldMkLst>
          <pc:docMk/>
          <pc:sldMk cId="4203328983" sldId="256"/>
        </pc:sldMkLst>
        <pc:graphicFrameChg chg="mod modGraphic">
          <ac:chgData name="Santana Lopez" userId="daca766f-d6b7-4376-bddf-8c6c147cd917" providerId="ADAL" clId="{8E8DCC27-8215-42B7-8D36-FF10F64EAFAB}" dt="2025-04-14T19:33:56.763" v="59" actId="12385"/>
          <ac:graphicFrameMkLst>
            <pc:docMk/>
            <pc:sldMk cId="4203328983" sldId="256"/>
            <ac:graphicFrameMk id="9" creationId="{3322D3E3-842A-6D4C-08DD-10436D4F342F}"/>
          </ac:graphicFrameMkLst>
        </pc:graphicFrameChg>
      </pc:sldChg>
      <pc:sldChg chg="modSp mod">
        <pc:chgData name="Santana Lopez" userId="daca766f-d6b7-4376-bddf-8c6c147cd917" providerId="ADAL" clId="{8E8DCC27-8215-42B7-8D36-FF10F64EAFAB}" dt="2025-04-14T19:34:22.662" v="61" actId="12385"/>
        <pc:sldMkLst>
          <pc:docMk/>
          <pc:sldMk cId="2921589051" sldId="257"/>
        </pc:sldMkLst>
        <pc:graphicFrameChg chg="mod modGraphic">
          <ac:chgData name="Santana Lopez" userId="daca766f-d6b7-4376-bddf-8c6c147cd917" providerId="ADAL" clId="{8E8DCC27-8215-42B7-8D36-FF10F64EAFAB}" dt="2025-04-14T19:34:22.662" v="61" actId="12385"/>
          <ac:graphicFrameMkLst>
            <pc:docMk/>
            <pc:sldMk cId="2921589051" sldId="257"/>
            <ac:graphicFrameMk id="9" creationId="{7D23C8A8-5632-38E1-2869-A489E8FA1319}"/>
          </ac:graphicFrameMkLst>
        </pc:graphicFrameChg>
      </pc:sldChg>
      <pc:sldChg chg="modSp mod">
        <pc:chgData name="Santana Lopez" userId="daca766f-d6b7-4376-bddf-8c6c147cd917" providerId="ADAL" clId="{8E8DCC27-8215-42B7-8D36-FF10F64EAFAB}" dt="2025-04-14T19:34:32.175" v="62" actId="12385"/>
        <pc:sldMkLst>
          <pc:docMk/>
          <pc:sldMk cId="2622082529" sldId="258"/>
        </pc:sldMkLst>
        <pc:spChg chg="mod">
          <ac:chgData name="Santana Lopez" userId="daca766f-d6b7-4376-bddf-8c6c147cd917" providerId="ADAL" clId="{8E8DCC27-8215-42B7-8D36-FF10F64EAFAB}" dt="2025-04-14T16:33:02.591" v="49" actId="1076"/>
          <ac:spMkLst>
            <pc:docMk/>
            <pc:sldMk cId="2622082529" sldId="258"/>
            <ac:spMk id="3" creationId="{0348C7B6-050F-0078-CD13-D27E7BB7BF07}"/>
          </ac:spMkLst>
        </pc:spChg>
        <pc:graphicFrameChg chg="mod modGraphic">
          <ac:chgData name="Santana Lopez" userId="daca766f-d6b7-4376-bddf-8c6c147cd917" providerId="ADAL" clId="{8E8DCC27-8215-42B7-8D36-FF10F64EAFAB}" dt="2025-04-14T19:34:32.175" v="62" actId="12385"/>
          <ac:graphicFrameMkLst>
            <pc:docMk/>
            <pc:sldMk cId="2622082529" sldId="258"/>
            <ac:graphicFrameMk id="9" creationId="{31A29DDC-1EB8-FDDB-5C94-765C1B9AA371}"/>
          </ac:graphicFrameMkLst>
        </pc:graphicFrameChg>
        <pc:cxnChg chg="mod">
          <ac:chgData name="Santana Lopez" userId="daca766f-d6b7-4376-bddf-8c6c147cd917" providerId="ADAL" clId="{8E8DCC27-8215-42B7-8D36-FF10F64EAFAB}" dt="2025-04-14T16:32:59.905" v="48" actId="1076"/>
          <ac:cxnSpMkLst>
            <pc:docMk/>
            <pc:sldMk cId="2622082529" sldId="258"/>
            <ac:cxnSpMk id="6" creationId="{D99259BD-088F-E997-31A6-13BE33C373A9}"/>
          </ac:cxnSpMkLst>
        </pc:cxnChg>
      </pc:sldChg>
      <pc:sldMasterChg chg="addSp delSp modSp mod">
        <pc:chgData name="Santana Lopez" userId="daca766f-d6b7-4376-bddf-8c6c147cd917" providerId="ADAL" clId="{8E8DCC27-8215-42B7-8D36-FF10F64EAFAB}" dt="2025-04-14T19:32:37.250" v="58" actId="478"/>
        <pc:sldMasterMkLst>
          <pc:docMk/>
          <pc:sldMasterMk cId="1999897615" sldId="2147483672"/>
        </pc:sldMasterMkLst>
        <pc:spChg chg="mod">
          <ac:chgData name="Santana Lopez" userId="daca766f-d6b7-4376-bddf-8c6c147cd917" providerId="ADAL" clId="{8E8DCC27-8215-42B7-8D36-FF10F64EAFAB}" dt="2025-04-14T16:31:20.952" v="29" actId="1076"/>
          <ac:spMkLst>
            <pc:docMk/>
            <pc:sldMasterMk cId="1999897615" sldId="2147483672"/>
            <ac:spMk id="2" creationId="{91B5CADF-D1A3-0318-EBE5-5ED59F346BE8}"/>
          </ac:spMkLst>
        </pc:spChg>
        <pc:spChg chg="mod">
          <ac:chgData name="Santana Lopez" userId="daca766f-d6b7-4376-bddf-8c6c147cd917" providerId="ADAL" clId="{8E8DCC27-8215-42B7-8D36-FF10F64EAFAB}" dt="2025-04-14T16:30:50.371" v="21" actId="34135"/>
          <ac:spMkLst>
            <pc:docMk/>
            <pc:sldMasterMk cId="1999897615" sldId="2147483672"/>
            <ac:spMk id="16" creationId="{C2CF7D75-083F-EBA4-502C-8F49964DF442}"/>
          </ac:spMkLst>
        </pc:spChg>
        <pc:spChg chg="mod">
          <ac:chgData name="Santana Lopez" userId="daca766f-d6b7-4376-bddf-8c6c147cd917" providerId="ADAL" clId="{8E8DCC27-8215-42B7-8D36-FF10F64EAFAB}" dt="2025-04-14T16:31:15.468" v="28" actId="1076"/>
          <ac:spMkLst>
            <pc:docMk/>
            <pc:sldMasterMk cId="1999897615" sldId="2147483672"/>
            <ac:spMk id="17" creationId="{580B3B0B-D952-5CED-2D94-6617BDCA913A}"/>
          </ac:spMkLst>
        </pc:spChg>
        <pc:picChg chg="mod">
          <ac:chgData name="Santana Lopez" userId="daca766f-d6b7-4376-bddf-8c6c147cd917" providerId="ADAL" clId="{8E8DCC27-8215-42B7-8D36-FF10F64EAFAB}" dt="2025-04-14T16:32:16.126" v="44" actId="1076"/>
          <ac:picMkLst>
            <pc:docMk/>
            <pc:sldMasterMk cId="1999897615" sldId="2147483672"/>
            <ac:picMk id="4" creationId="{687EFB44-3951-561B-AAF7-87AB63774654}"/>
          </ac:picMkLst>
        </pc:picChg>
        <pc:picChg chg="mod">
          <ac:chgData name="Santana Lopez" userId="daca766f-d6b7-4376-bddf-8c6c147cd917" providerId="ADAL" clId="{8E8DCC27-8215-42B7-8D36-FF10F64EAFAB}" dt="2025-04-14T16:32:09.870" v="42" actId="1076"/>
          <ac:picMkLst>
            <pc:docMk/>
            <pc:sldMasterMk cId="1999897615" sldId="2147483672"/>
            <ac:picMk id="9" creationId="{055B4D3B-52F2-AB57-E1EE-A25A006D0EC0}"/>
          </ac:picMkLst>
        </pc:picChg>
        <pc:picChg chg="mod">
          <ac:chgData name="Santana Lopez" userId="daca766f-d6b7-4376-bddf-8c6c147cd917" providerId="ADAL" clId="{8E8DCC27-8215-42B7-8D36-FF10F64EAFAB}" dt="2025-04-14T16:32:13.412" v="43" actId="1076"/>
          <ac:picMkLst>
            <pc:docMk/>
            <pc:sldMasterMk cId="1999897615" sldId="2147483672"/>
            <ac:picMk id="11" creationId="{61EA5AF2-D6CE-5253-7447-28B42973D860}"/>
          </ac:picMkLst>
        </pc:picChg>
        <pc:picChg chg="mod">
          <ac:chgData name="Santana Lopez" userId="daca766f-d6b7-4376-bddf-8c6c147cd917" providerId="ADAL" clId="{8E8DCC27-8215-42B7-8D36-FF10F64EAFAB}" dt="2025-04-14T16:32:07.529" v="41" actId="1076"/>
          <ac:picMkLst>
            <pc:docMk/>
            <pc:sldMasterMk cId="1999897615" sldId="2147483672"/>
            <ac:picMk id="13" creationId="{439C6953-14CA-429C-020B-C22EFEE0423E}"/>
          </ac:picMkLst>
        </pc:picChg>
        <pc:picChg chg="mod ord">
          <ac:chgData name="Santana Lopez" userId="daca766f-d6b7-4376-bddf-8c6c147cd917" providerId="ADAL" clId="{8E8DCC27-8215-42B7-8D36-FF10F64EAFAB}" dt="2025-04-14T16:32:03.650" v="40" actId="34135"/>
          <ac:picMkLst>
            <pc:docMk/>
            <pc:sldMasterMk cId="1999897615" sldId="2147483672"/>
            <ac:picMk id="15" creationId="{84E3C75D-E6D4-001E-F6CE-1E48CD61C723}"/>
          </ac:picMkLst>
        </pc:picChg>
        <pc:picChg chg="mod">
          <ac:chgData name="Santana Lopez" userId="daca766f-d6b7-4376-bddf-8c6c147cd917" providerId="ADAL" clId="{8E8DCC27-8215-42B7-8D36-FF10F64EAFAB}" dt="2025-04-14T16:29:36.523" v="13" actId="1076"/>
          <ac:picMkLst>
            <pc:docMk/>
            <pc:sldMasterMk cId="1999897615" sldId="2147483672"/>
            <ac:picMk id="23" creationId="{794B1D6E-A54B-532B-B618-C53EE9919126}"/>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44D71-546E-4AFF-B5A3-1D4EEEC4AD6D}" type="datetimeFigureOut">
              <a:rPr lang="en-US" smtClean="0"/>
              <a:t>5/9/25</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0EDDF-5ECB-42AB-A94F-D6F5FA09D290}" type="slidenum">
              <a:rPr lang="en-US" smtClean="0"/>
              <a:t>‹#›</a:t>
            </a:fld>
            <a:endParaRPr lang="en-US"/>
          </a:p>
        </p:txBody>
      </p:sp>
    </p:spTree>
    <p:extLst>
      <p:ext uri="{BB962C8B-B14F-4D97-AF65-F5344CB8AC3E}">
        <p14:creationId xmlns:p14="http://schemas.microsoft.com/office/powerpoint/2010/main" val="373875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88FED2-B879-A570-BC9F-D1FB6D9025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0800000">
            <a:off x="266503" y="1219716"/>
            <a:ext cx="9614947" cy="194396"/>
          </a:xfrm>
          <a:prstGeom prst="rect">
            <a:avLst/>
          </a:prstGeom>
        </p:spPr>
      </p:pic>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4D7E1BF4-DFE7-4844-9B0C-4A1EE3488ECA}" type="datetimeFigureOut">
              <a:rPr lang="en-US" smtClean="0"/>
              <a:t>5/9/25</a:t>
            </a:fld>
            <a:endParaRPr lang="en-US"/>
          </a:p>
        </p:txBody>
      </p:sp>
    </p:spTree>
    <p:extLst>
      <p:ext uri="{BB962C8B-B14F-4D97-AF65-F5344CB8AC3E}">
        <p14:creationId xmlns:p14="http://schemas.microsoft.com/office/powerpoint/2010/main" val="68460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dirty="0"/>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FE7B829F-81B2-9A2F-8D1F-24B1D49F6970}"/>
              </a:ext>
            </a:extLst>
          </p:cNvPr>
          <p:cNvSpPr>
            <a:spLocks noGrp="1"/>
          </p:cNvSpPr>
          <p:nvPr>
            <p:ph type="dt" sz="half" idx="10"/>
          </p:nvPr>
        </p:nvSpPr>
        <p:spPr/>
        <p:txBody>
          <a:bodyPr/>
          <a:lstStyle/>
          <a:p>
            <a:fld id="{4D7E1BF4-DFE7-4844-9B0C-4A1EE3488ECA}" type="datetimeFigureOut">
              <a:rPr lang="en-US" smtClean="0"/>
              <a:t>5/9/25</a:t>
            </a:fld>
            <a:endParaRPr lang="en-US" dirty="0"/>
          </a:p>
        </p:txBody>
      </p:sp>
    </p:spTree>
    <p:extLst>
      <p:ext uri="{BB962C8B-B14F-4D97-AF65-F5344CB8AC3E}">
        <p14:creationId xmlns:p14="http://schemas.microsoft.com/office/powerpoint/2010/main" val="126277822"/>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4" name="Picture 13" descr="A yellow and white rectangle with a white background&#10;&#10;AI-generated content may be incorrect.">
            <a:extLst>
              <a:ext uri="{FF2B5EF4-FFF2-40B4-BE49-F238E27FC236}">
                <a16:creationId xmlns:a16="http://schemas.microsoft.com/office/drawing/2014/main" id="{C86C4965-B5A6-9E81-80CA-365C8F200D2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16699"/>
          <a:stretch/>
        </p:blipFill>
        <p:spPr>
          <a:xfrm rot="16200000">
            <a:off x="1791930" y="-1791929"/>
            <a:ext cx="6474542" cy="10058399"/>
          </a:xfrm>
          <a:prstGeom prst="rect">
            <a:avLst/>
          </a:prstGeom>
        </p:spPr>
      </p:pic>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4D7E1BF4-DFE7-4844-9B0C-4A1EE3488ECA}" type="datetimeFigureOut">
              <a:rPr lang="en-US" smtClean="0"/>
              <a:t>5/9/25</a:t>
            </a:fld>
            <a:endParaRPr lang="en-US"/>
          </a:p>
        </p:txBody>
      </p:sp>
      <p:sp>
        <p:nvSpPr>
          <p:cNvPr id="6" name="TextBox 5">
            <a:extLst>
              <a:ext uri="{FF2B5EF4-FFF2-40B4-BE49-F238E27FC236}">
                <a16:creationId xmlns:a16="http://schemas.microsoft.com/office/drawing/2014/main" id="{879E5E66-55A8-E7E2-E8D5-25C64AB2C7EF}"/>
              </a:ext>
            </a:extLst>
          </p:cNvPr>
          <p:cNvSpPr txBox="1"/>
          <p:nvPr userDrawn="1"/>
        </p:nvSpPr>
        <p:spPr>
          <a:xfrm>
            <a:off x="1003132" y="2643419"/>
            <a:ext cx="8435591" cy="738664"/>
          </a:xfrm>
          <a:prstGeom prst="rect">
            <a:avLst/>
          </a:prstGeom>
          <a:noFill/>
        </p:spPr>
        <p:txBody>
          <a:bodyPr wrap="square" lIns="91440" tIns="45720" rIns="91440" bIns="45720" rtlCol="0" anchor="t">
            <a:spAutoFit/>
          </a:bodyPr>
          <a:lstStyle/>
          <a:p>
            <a:r>
              <a:rPr lang="en-US" b="1" dirty="0"/>
              <a:t>Customize the Content</a:t>
            </a:r>
            <a:br>
              <a:rPr lang="en-US" sz="1600" dirty="0"/>
            </a:br>
            <a:r>
              <a:rPr lang="en-US" sz="1200" dirty="0"/>
              <a:t>Edit meal names, ingredients, and instructions to match your site’s menu. Add site information, dates, and mealtimes to keep families informed. After editing, print copies to display or share digital versions (export as PDF, PNG, or JPG) online.</a:t>
            </a:r>
            <a:endParaRPr lang="en-US" sz="1200" b="1" dirty="0"/>
          </a:p>
        </p:txBody>
      </p:sp>
      <p:pic>
        <p:nvPicPr>
          <p:cNvPr id="8" name="Picture 7">
            <a:extLst>
              <a:ext uri="{FF2B5EF4-FFF2-40B4-BE49-F238E27FC236}">
                <a16:creationId xmlns:a16="http://schemas.microsoft.com/office/drawing/2014/main" id="{284308D0-74DB-DCDB-104A-363249F373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3132" y="1054378"/>
            <a:ext cx="1756514" cy="1427168"/>
          </a:xfrm>
          <a:prstGeom prst="rect">
            <a:avLst/>
          </a:prstGeom>
        </p:spPr>
      </p:pic>
      <p:sp>
        <p:nvSpPr>
          <p:cNvPr id="9" name="TextBox 8">
            <a:extLst>
              <a:ext uri="{FF2B5EF4-FFF2-40B4-BE49-F238E27FC236}">
                <a16:creationId xmlns:a16="http://schemas.microsoft.com/office/drawing/2014/main" id="{15055A51-80C8-D2E8-3C58-63D3BF9071C6}"/>
              </a:ext>
            </a:extLst>
          </p:cNvPr>
          <p:cNvSpPr txBox="1"/>
          <p:nvPr userDrawn="1"/>
        </p:nvSpPr>
        <p:spPr>
          <a:xfrm>
            <a:off x="2856706" y="1054377"/>
            <a:ext cx="6198562" cy="1508105"/>
          </a:xfrm>
          <a:prstGeom prst="rect">
            <a:avLst/>
          </a:prstGeom>
          <a:noFill/>
        </p:spPr>
        <p:txBody>
          <a:bodyPr wrap="square">
            <a:spAutoFit/>
          </a:bodyPr>
          <a:lstStyle/>
          <a:p>
            <a:pPr algn="l"/>
            <a:r>
              <a:rPr lang="en-US" sz="2200" b="1" dirty="0">
                <a:latin typeface="Aptos ExtraBold" panose="020B0004020202020204" pitchFamily="34" charset="0"/>
              </a:rPr>
              <a:t>Using the Summer Meal Program Templates for Non-Congregate Sites</a:t>
            </a:r>
          </a:p>
          <a:p>
            <a:pPr algn="l"/>
            <a:r>
              <a:rPr lang="en-US" sz="1200" dirty="0"/>
              <a:t>Thank you for helping promote the </a:t>
            </a:r>
            <a:r>
              <a:rPr lang="en-US" sz="1200" b="1" dirty="0">
                <a:solidFill>
                  <a:srgbClr val="002060"/>
                </a:solidFill>
              </a:rPr>
              <a:t>Summer Meal Program </a:t>
            </a:r>
            <a:r>
              <a:rPr lang="en-US" sz="1200" dirty="0"/>
              <a:t>in Texas! These customizable templates make sharing information with families and communities easy for your sites. We have included creative ways to use these templates, such as sharing menus, meal site information, and much more! </a:t>
            </a:r>
            <a:endParaRPr lang="en-US" sz="1200" b="1" dirty="0"/>
          </a:p>
        </p:txBody>
      </p:sp>
      <p:sp>
        <p:nvSpPr>
          <p:cNvPr id="11" name="TextBox 10">
            <a:extLst>
              <a:ext uri="{FF2B5EF4-FFF2-40B4-BE49-F238E27FC236}">
                <a16:creationId xmlns:a16="http://schemas.microsoft.com/office/drawing/2014/main" id="{701E3FD2-212B-EA77-96CF-8159A44CDA5B}"/>
              </a:ext>
            </a:extLst>
          </p:cNvPr>
          <p:cNvSpPr txBox="1"/>
          <p:nvPr userDrawn="1"/>
        </p:nvSpPr>
        <p:spPr>
          <a:xfrm>
            <a:off x="1003132" y="3603290"/>
            <a:ext cx="3583616" cy="2492990"/>
          </a:xfrm>
          <a:prstGeom prst="rect">
            <a:avLst/>
          </a:prstGeom>
          <a:noFill/>
        </p:spPr>
        <p:txBody>
          <a:bodyPr wrap="square">
            <a:spAutoFit/>
          </a:bodyPr>
          <a:lstStyle/>
          <a:p>
            <a:r>
              <a:rPr lang="en-US" sz="1200" b="1" dirty="0"/>
              <a:t>Creative Ways to Use These Templates</a:t>
            </a:r>
          </a:p>
          <a:p>
            <a:r>
              <a:rPr lang="en-US" sz="1200" b="1" dirty="0"/>
              <a:t>Display at Meal Sites</a:t>
            </a:r>
          </a:p>
          <a:p>
            <a:pPr marL="285736" indent="-285736">
              <a:buFont typeface="Arial" panose="020B0604020202020204" pitchFamily="34" charset="0"/>
              <a:buChar char="•"/>
            </a:pPr>
            <a:r>
              <a:rPr lang="en-US" sz="1200" dirty="0"/>
              <a:t>Post weekly menus at entrance areas.</a:t>
            </a:r>
          </a:p>
          <a:p>
            <a:pPr marL="285736" indent="-285736">
              <a:buFont typeface="Arial" panose="020B0604020202020204" pitchFamily="34" charset="0"/>
              <a:buChar char="•"/>
            </a:pPr>
            <a:r>
              <a:rPr lang="en-US" sz="1200" dirty="0"/>
              <a:t>Use to create meal prep instructions for staff and volunteers.</a:t>
            </a:r>
          </a:p>
          <a:p>
            <a:pPr marL="285736" indent="-285736">
              <a:buFont typeface="Arial" panose="020B0604020202020204" pitchFamily="34" charset="0"/>
              <a:buChar char="•"/>
            </a:pPr>
            <a:r>
              <a:rPr lang="en-US" sz="1200" dirty="0"/>
              <a:t>Directional signage and site instructions</a:t>
            </a:r>
            <a:br>
              <a:rPr lang="en-US" sz="1200" dirty="0"/>
            </a:br>
            <a:endParaRPr lang="en-US" sz="1200" dirty="0"/>
          </a:p>
          <a:p>
            <a:r>
              <a:rPr lang="en-US" sz="1200" b="1" dirty="0"/>
              <a:t>Community Outreach - Share your site information with printed copies or digitally!</a:t>
            </a:r>
          </a:p>
          <a:p>
            <a:pPr marL="285736" indent="-285736">
              <a:buFont typeface="Arial" panose="020B0604020202020204" pitchFamily="34" charset="0"/>
              <a:buChar char="•"/>
            </a:pPr>
            <a:r>
              <a:rPr lang="en-US" sz="1200" dirty="0"/>
              <a:t>Schools, libraries, parks, and community centers</a:t>
            </a:r>
          </a:p>
          <a:p>
            <a:pPr marL="285736" indent="-285736">
              <a:buFont typeface="Arial" panose="020B0604020202020204" pitchFamily="34" charset="0"/>
              <a:buChar char="•"/>
            </a:pPr>
            <a:r>
              <a:rPr lang="en-US" sz="1200" dirty="0"/>
              <a:t>Grocery stores, churches, and local businesses</a:t>
            </a:r>
          </a:p>
          <a:p>
            <a:pPr marL="285736" indent="-285736">
              <a:buFont typeface="Arial" panose="020B0604020202020204" pitchFamily="34" charset="0"/>
              <a:buChar char="•"/>
            </a:pPr>
            <a:r>
              <a:rPr lang="en-US" sz="1200" dirty="0"/>
              <a:t>Doctor’s offices and childcare centers </a:t>
            </a:r>
          </a:p>
          <a:p>
            <a:endParaRPr lang="en-US" sz="1200" b="1" dirty="0"/>
          </a:p>
        </p:txBody>
      </p:sp>
      <p:sp>
        <p:nvSpPr>
          <p:cNvPr id="13" name="TextBox 12">
            <a:extLst>
              <a:ext uri="{FF2B5EF4-FFF2-40B4-BE49-F238E27FC236}">
                <a16:creationId xmlns:a16="http://schemas.microsoft.com/office/drawing/2014/main" id="{EC5C1C09-E58D-CC4D-5219-3DF658FED37D}"/>
              </a:ext>
            </a:extLst>
          </p:cNvPr>
          <p:cNvSpPr txBox="1"/>
          <p:nvPr userDrawn="1"/>
        </p:nvSpPr>
        <p:spPr>
          <a:xfrm>
            <a:off x="5029200" y="3603290"/>
            <a:ext cx="3583616" cy="2308324"/>
          </a:xfrm>
          <a:prstGeom prst="rect">
            <a:avLst/>
          </a:prstGeom>
          <a:noFill/>
        </p:spPr>
        <p:txBody>
          <a:bodyPr wrap="square">
            <a:spAutoFit/>
          </a:bodyPr>
          <a:lstStyle/>
          <a:p>
            <a:r>
              <a:rPr lang="en-US" sz="1200" b="1" dirty="0"/>
              <a:t>Social Media &amp; Digital Sharing</a:t>
            </a:r>
          </a:p>
          <a:p>
            <a:pPr marL="285736" indent="-285736">
              <a:buFont typeface="Arial" panose="020B0604020202020204" pitchFamily="34" charset="0"/>
              <a:buChar char="•"/>
            </a:pPr>
            <a:r>
              <a:rPr lang="en-US" sz="1200" dirty="0"/>
              <a:t>Post daily, weekly, or monthly menus.</a:t>
            </a:r>
          </a:p>
          <a:p>
            <a:pPr marL="285736" indent="-285736">
              <a:buFont typeface="Arial" panose="020B0604020202020204" pitchFamily="34" charset="0"/>
              <a:buChar char="•"/>
            </a:pPr>
            <a:r>
              <a:rPr lang="en-US" sz="1200" dirty="0"/>
              <a:t>Post the flyer on your website, newsletters, and social media platforms.</a:t>
            </a:r>
          </a:p>
          <a:p>
            <a:pPr marL="285736" indent="-285736">
              <a:buFont typeface="Arial" panose="020B0604020202020204" pitchFamily="34" charset="0"/>
              <a:buChar char="•"/>
            </a:pPr>
            <a:r>
              <a:rPr lang="en-US" sz="1200" dirty="0"/>
              <a:t>Email or text the flyer to families and community partners.</a:t>
            </a:r>
          </a:p>
          <a:p>
            <a:pPr marL="285736" indent="-285736">
              <a:buFont typeface="Arial" panose="020B0604020202020204" pitchFamily="34" charset="0"/>
              <a:buChar char="•"/>
            </a:pPr>
            <a:endParaRPr lang="en-US" sz="1200" dirty="0"/>
          </a:p>
          <a:p>
            <a:r>
              <a:rPr lang="en-US" sz="1200" b="1" dirty="0"/>
              <a:t>Non-Congregate Uses</a:t>
            </a:r>
          </a:p>
          <a:p>
            <a:pPr marL="285736" indent="-285736">
              <a:buFont typeface="Arial" panose="020B0604020202020204" pitchFamily="34" charset="0"/>
              <a:buChar char="•"/>
            </a:pPr>
            <a:r>
              <a:rPr lang="en-US" sz="1200" dirty="0"/>
              <a:t>Include printed meal instructions and storage tips with to-go meals.</a:t>
            </a:r>
          </a:p>
          <a:p>
            <a:pPr marL="285736" indent="-285736">
              <a:buFont typeface="Arial" panose="020B0604020202020204" pitchFamily="34" charset="0"/>
              <a:buChar char="•"/>
            </a:pPr>
            <a:r>
              <a:rPr lang="en-US" sz="1200" dirty="0"/>
              <a:t>If packaging food in boxes- create a “what’s inside” flyer.</a:t>
            </a:r>
          </a:p>
        </p:txBody>
      </p:sp>
    </p:spTree>
    <p:extLst>
      <p:ext uri="{BB962C8B-B14F-4D97-AF65-F5344CB8AC3E}">
        <p14:creationId xmlns:p14="http://schemas.microsoft.com/office/powerpoint/2010/main" val="389033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14" name="Picture 13" descr="A yellow and white rectangle with a white background&#10;&#10;AI-generated content may be incorrect.">
            <a:extLst>
              <a:ext uri="{FF2B5EF4-FFF2-40B4-BE49-F238E27FC236}">
                <a16:creationId xmlns:a16="http://schemas.microsoft.com/office/drawing/2014/main" id="{C86C4965-B5A6-9E81-80CA-365C8F200D21}"/>
              </a:ext>
            </a:extLst>
          </p:cNvPr>
          <p:cNvPicPr>
            <a:picLocks noChangeAspect="1"/>
          </p:cNvPicPr>
          <p:nvPr userDrawn="1"/>
        </p:nvPicPr>
        <p:blipFill>
          <a:blip r:embed="rId2">
            <a:extLst>
              <a:ext uri="{28A0092B-C50C-407E-A947-70E740481C1C}">
                <a14:useLocalDpi xmlns:a14="http://schemas.microsoft.com/office/drawing/2010/main" val="0"/>
              </a:ext>
            </a:extLst>
          </a:blip>
          <a:srcRect l="16699"/>
          <a:stretch/>
        </p:blipFill>
        <p:spPr>
          <a:xfrm rot="16200000">
            <a:off x="1791930" y="-1791929"/>
            <a:ext cx="6474542" cy="10058399"/>
          </a:xfrm>
          <a:prstGeom prst="rect">
            <a:avLst/>
          </a:prstGeom>
        </p:spPr>
      </p:pic>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4D7E1BF4-DFE7-4844-9B0C-4A1EE3488ECA}" type="datetimeFigureOut">
              <a:rPr lang="en-US" smtClean="0"/>
              <a:t>5/9/25</a:t>
            </a:fld>
            <a:endParaRPr lang="en-US"/>
          </a:p>
        </p:txBody>
      </p:sp>
      <p:pic>
        <p:nvPicPr>
          <p:cNvPr id="8" name="Picture 7">
            <a:extLst>
              <a:ext uri="{FF2B5EF4-FFF2-40B4-BE49-F238E27FC236}">
                <a16:creationId xmlns:a16="http://schemas.microsoft.com/office/drawing/2014/main" id="{284308D0-74DB-DCDB-104A-363249F373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3131" y="788740"/>
            <a:ext cx="1756514" cy="1427168"/>
          </a:xfrm>
          <a:prstGeom prst="rect">
            <a:avLst/>
          </a:prstGeom>
        </p:spPr>
      </p:pic>
      <p:sp>
        <p:nvSpPr>
          <p:cNvPr id="3" name="TextBox 2">
            <a:extLst>
              <a:ext uri="{FF2B5EF4-FFF2-40B4-BE49-F238E27FC236}">
                <a16:creationId xmlns:a16="http://schemas.microsoft.com/office/drawing/2014/main" id="{66DF5AD3-EF03-4402-0972-5A3662E445C5}"/>
              </a:ext>
            </a:extLst>
          </p:cNvPr>
          <p:cNvSpPr txBox="1"/>
          <p:nvPr userDrawn="1"/>
        </p:nvSpPr>
        <p:spPr>
          <a:xfrm>
            <a:off x="3042369" y="1213220"/>
            <a:ext cx="6733308" cy="523220"/>
          </a:xfrm>
          <a:prstGeom prst="rect">
            <a:avLst/>
          </a:prstGeom>
          <a:noFill/>
        </p:spPr>
        <p:txBody>
          <a:bodyPr wrap="square">
            <a:spAutoFit/>
          </a:bodyPr>
          <a:lstStyle/>
          <a:p>
            <a:pPr algn="l"/>
            <a:r>
              <a:rPr lang="en-US" sz="2800" b="1" dirty="0">
                <a:latin typeface="Aptos ExtraBold" panose="020B0004020202020204" pitchFamily="34" charset="0"/>
              </a:rPr>
              <a:t>Directions and Requirements</a:t>
            </a:r>
          </a:p>
        </p:txBody>
      </p:sp>
      <p:sp>
        <p:nvSpPr>
          <p:cNvPr id="4" name="TextBox 3">
            <a:extLst>
              <a:ext uri="{FF2B5EF4-FFF2-40B4-BE49-F238E27FC236}">
                <a16:creationId xmlns:a16="http://schemas.microsoft.com/office/drawing/2014/main" id="{E1925F92-C07E-2BF6-DAEC-4EF8137DB2CF}"/>
              </a:ext>
            </a:extLst>
          </p:cNvPr>
          <p:cNvSpPr txBox="1"/>
          <p:nvPr userDrawn="1"/>
        </p:nvSpPr>
        <p:spPr>
          <a:xfrm>
            <a:off x="1003131" y="2450145"/>
            <a:ext cx="8170365" cy="2008061"/>
          </a:xfrm>
          <a:prstGeom prst="rect">
            <a:avLst/>
          </a:prstGeom>
          <a:noFill/>
        </p:spPr>
        <p:txBody>
          <a:bodyPr wrap="square">
            <a:spAutoFit/>
          </a:bodyPr>
          <a:lstStyle/>
          <a:p>
            <a:pPr marL="228600" indent="-228600" rtl="0" fontAlgn="ctr">
              <a:buFont typeface="+mj-lt"/>
              <a:buAutoNum type="arabicPeriod"/>
            </a:pPr>
            <a:r>
              <a:rPr lang="en-US" sz="1200" b="0" i="0" dirty="0">
                <a:effectLst/>
              </a:rPr>
              <a:t>Save a copy of this file on your computer.</a:t>
            </a:r>
          </a:p>
          <a:p>
            <a:pPr marL="228600" indent="-228600" rtl="0" fontAlgn="ctr">
              <a:buFont typeface="+mj-lt"/>
              <a:buAutoNum type="arabicPeriod"/>
            </a:pPr>
            <a:r>
              <a:rPr lang="en-US" sz="1200" b="0" i="0" dirty="0">
                <a:effectLst/>
              </a:rPr>
              <a:t>Use the templates provided on the following pages. If needed, you may reference the examples for ideas or further guidance. Each site is unique, so be sure to customize them to your needs while still following the requirements listed below.</a:t>
            </a:r>
          </a:p>
          <a:p>
            <a:pPr marL="228600" indent="-228600" rtl="0" fontAlgn="ctr">
              <a:buFont typeface="+mj-lt"/>
              <a:buAutoNum type="arabicPeriod"/>
            </a:pPr>
            <a:r>
              <a:rPr lang="en-US" sz="1200" b="0" i="0" dirty="0">
                <a:effectLst/>
              </a:rPr>
              <a:t>Sizing adjustments to logos, icons, or graphics should be made using only the corner anchor points to keep items proportional. </a:t>
            </a:r>
            <a:r>
              <a:rPr lang="en-US" sz="1200" b="0" i="1" dirty="0">
                <a:effectLst/>
              </a:rPr>
              <a:t>Glows, drop shadows, or other special effects should not be applied to any assets in these templates, specifically logos. </a:t>
            </a:r>
          </a:p>
          <a:p>
            <a:pPr marL="228600" indent="-228600" fontAlgn="ctr">
              <a:buFont typeface="+mj-lt"/>
              <a:buAutoNum type="arabicPeriod"/>
            </a:pPr>
            <a:r>
              <a:rPr lang="en-US" sz="1200" b="0" i="0" dirty="0">
                <a:effectLst/>
              </a:rPr>
              <a:t>The provided templates are set up for legibility. If adjustments are made when customizing, please ensure they are easy to read. Busy background photos and patterns may cause the signage to be hard to read for some people. A general guideline is to use darker colors for text and important information on a light background. </a:t>
            </a:r>
          </a:p>
        </p:txBody>
      </p:sp>
      <p:sp>
        <p:nvSpPr>
          <p:cNvPr id="5" name="TextBox 4">
            <a:extLst>
              <a:ext uri="{FF2B5EF4-FFF2-40B4-BE49-F238E27FC236}">
                <a16:creationId xmlns:a16="http://schemas.microsoft.com/office/drawing/2014/main" id="{917C7CE0-F813-4C3F-0416-2FF1D3055F8E}"/>
              </a:ext>
            </a:extLst>
          </p:cNvPr>
          <p:cNvSpPr txBox="1"/>
          <p:nvPr userDrawn="1"/>
        </p:nvSpPr>
        <p:spPr>
          <a:xfrm>
            <a:off x="1003131" y="2080813"/>
            <a:ext cx="8170365" cy="369332"/>
          </a:xfrm>
          <a:prstGeom prst="rect">
            <a:avLst/>
          </a:prstGeom>
          <a:noFill/>
        </p:spPr>
        <p:txBody>
          <a:bodyPr wrap="square">
            <a:spAutoFit/>
          </a:bodyPr>
          <a:lstStyle/>
          <a:p>
            <a:r>
              <a:rPr lang="en-US" b="1" dirty="0"/>
              <a:t>Directions</a:t>
            </a:r>
          </a:p>
        </p:txBody>
      </p:sp>
      <p:sp>
        <p:nvSpPr>
          <p:cNvPr id="7" name="TextBox 6">
            <a:extLst>
              <a:ext uri="{FF2B5EF4-FFF2-40B4-BE49-F238E27FC236}">
                <a16:creationId xmlns:a16="http://schemas.microsoft.com/office/drawing/2014/main" id="{65CC0615-AD1B-F0D7-CB88-FE1883D505AA}"/>
              </a:ext>
            </a:extLst>
          </p:cNvPr>
          <p:cNvSpPr txBox="1"/>
          <p:nvPr userDrawn="1"/>
        </p:nvSpPr>
        <p:spPr>
          <a:xfrm>
            <a:off x="992154" y="4827538"/>
            <a:ext cx="8170365" cy="1754326"/>
          </a:xfrm>
          <a:prstGeom prst="rect">
            <a:avLst/>
          </a:prstGeom>
          <a:noFill/>
        </p:spPr>
        <p:txBody>
          <a:bodyPr wrap="square">
            <a:spAutoFit/>
          </a:bodyPr>
          <a:lstStyle/>
          <a:p>
            <a:pPr marL="0" marR="0">
              <a:buNone/>
            </a:pPr>
            <a:r>
              <a:rPr lang="en-US" sz="1200" dirty="0">
                <a:effectLst/>
              </a:rPr>
              <a:t>The following items are already included on the templates and </a:t>
            </a:r>
            <a:r>
              <a:rPr lang="en-US" sz="1200" b="1" i="1" dirty="0">
                <a:effectLst/>
              </a:rPr>
              <a:t>must not be altered or removed:</a:t>
            </a:r>
          </a:p>
          <a:p>
            <a:pPr marL="228600" indent="-228600" rtl="0" fontAlgn="ctr">
              <a:buFont typeface="+mj-lt"/>
              <a:buAutoNum type="arabicPeriod"/>
            </a:pPr>
            <a:r>
              <a:rPr lang="en-US" sz="1200" b="0" i="0" dirty="0">
                <a:effectLst/>
              </a:rPr>
              <a:t>All templates must display the Summer Meal Programs logo.</a:t>
            </a:r>
            <a:endParaRPr lang="en-US" sz="1200" b="1" i="1" dirty="0">
              <a:effectLst/>
            </a:endParaRPr>
          </a:p>
          <a:p>
            <a:pPr marL="228600" indent="-228600" rtl="0" fontAlgn="ctr">
              <a:buFont typeface="+mj-lt"/>
              <a:buAutoNum type="arabicPeriod"/>
            </a:pPr>
            <a:r>
              <a:rPr lang="en-US" sz="1200" b="0" i="0" dirty="0">
                <a:effectLst/>
              </a:rPr>
              <a:t>All templates must display Texas Department of Agriculture logo.</a:t>
            </a:r>
          </a:p>
          <a:p>
            <a:pPr marL="228600" indent="-228600" rtl="0" fontAlgn="ctr">
              <a:buFont typeface="+mj-lt"/>
              <a:buAutoNum type="arabicPeriod"/>
            </a:pPr>
            <a:r>
              <a:rPr lang="en-US" sz="1200" b="0" i="0" dirty="0">
                <a:effectLst/>
              </a:rPr>
              <a:t>All templates must display the USDA funding statement.</a:t>
            </a:r>
          </a:p>
          <a:p>
            <a:pPr marL="228600" indent="-228600" rtl="0" fontAlgn="ctr">
              <a:buFont typeface="+mj-lt"/>
              <a:buAutoNum type="arabicPeriod"/>
            </a:pPr>
            <a:endParaRPr lang="en-US" sz="1200" dirty="0"/>
          </a:p>
          <a:p>
            <a:pPr marL="0" marR="0">
              <a:buNone/>
            </a:pPr>
            <a:r>
              <a:rPr lang="en-US" sz="1200" b="1" i="1" dirty="0">
                <a:effectLst/>
              </a:rPr>
              <a:t>Important:</a:t>
            </a:r>
          </a:p>
          <a:p>
            <a:pPr marL="0" marR="0">
              <a:buNone/>
            </a:pPr>
            <a:r>
              <a:rPr lang="en-US" sz="1200" i="1" dirty="0">
                <a:effectLst/>
              </a:rPr>
              <a:t>Only templates dedicated to your site type (congregate vs. non-congregate) can be utilized. Do not use templates for other types of sites. </a:t>
            </a:r>
          </a:p>
          <a:p>
            <a:pPr rtl="0" fontAlgn="ctr"/>
            <a:endParaRPr lang="en-US" sz="1200" b="0" i="0" dirty="0">
              <a:effectLst/>
            </a:endParaRPr>
          </a:p>
        </p:txBody>
      </p:sp>
      <p:sp>
        <p:nvSpPr>
          <p:cNvPr id="10" name="TextBox 9">
            <a:extLst>
              <a:ext uri="{FF2B5EF4-FFF2-40B4-BE49-F238E27FC236}">
                <a16:creationId xmlns:a16="http://schemas.microsoft.com/office/drawing/2014/main" id="{6DB3D5C6-04D5-64DE-53A0-4F37BEEB89D3}"/>
              </a:ext>
            </a:extLst>
          </p:cNvPr>
          <p:cNvSpPr txBox="1"/>
          <p:nvPr userDrawn="1"/>
        </p:nvSpPr>
        <p:spPr>
          <a:xfrm>
            <a:off x="992154" y="4458206"/>
            <a:ext cx="8170365" cy="369332"/>
          </a:xfrm>
          <a:prstGeom prst="rect">
            <a:avLst/>
          </a:prstGeom>
          <a:noFill/>
        </p:spPr>
        <p:txBody>
          <a:bodyPr wrap="square">
            <a:spAutoFit/>
          </a:bodyPr>
          <a:lstStyle/>
          <a:p>
            <a:pPr marL="0" marR="0"/>
            <a:r>
              <a:rPr lang="en-US" sz="1800" dirty="0">
                <a:effectLst/>
                <a:latin typeface="Calibri" panose="020F0502020204030204" pitchFamily="34" charset="0"/>
              </a:rPr>
              <a:t>Requirements</a:t>
            </a:r>
          </a:p>
        </p:txBody>
      </p:sp>
    </p:spTree>
    <p:extLst>
      <p:ext uri="{BB962C8B-B14F-4D97-AF65-F5344CB8AC3E}">
        <p14:creationId xmlns:p14="http://schemas.microsoft.com/office/powerpoint/2010/main" val="240417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CF7D75-083F-EBA4-502C-8F49964DF442}"/>
              </a:ext>
            </a:extLst>
          </p:cNvPr>
          <p:cNvSpPr>
            <a:spLocks noGrp="1" noRot="1" noMove="1" noResize="1" noEditPoints="1" noAdjustHandles="1" noChangeArrowheads="1" noChangeShapeType="1"/>
          </p:cNvSpPr>
          <p:nvPr userDrawn="1"/>
        </p:nvSpPr>
        <p:spPr>
          <a:xfrm>
            <a:off x="0" y="6439438"/>
            <a:ext cx="10058400" cy="1332962"/>
          </a:xfrm>
          <a:prstGeom prst="rect">
            <a:avLst/>
          </a:prstGeom>
          <a:solidFill>
            <a:srgbClr val="0D36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91B5CADF-D1A3-0318-EBE5-5ED59F346BE8}"/>
              </a:ext>
            </a:extLst>
          </p:cNvPr>
          <p:cNvSpPr>
            <a:spLocks noGrp="1"/>
          </p:cNvSpPr>
          <p:nvPr>
            <p:ph type="dt" sz="half" idx="2"/>
          </p:nvPr>
        </p:nvSpPr>
        <p:spPr>
          <a:xfrm>
            <a:off x="7744254" y="7378733"/>
            <a:ext cx="2261907" cy="413399"/>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4D7E1BF4-DFE7-4844-9B0C-4A1EE3488ECA}" type="datetimeFigureOut">
              <a:rPr lang="en-US" smtClean="0"/>
              <a:pPr/>
              <a:t>5/9/25</a:t>
            </a:fld>
            <a:endParaRPr lang="en-US" dirty="0"/>
          </a:p>
        </p:txBody>
      </p:sp>
      <p:pic>
        <p:nvPicPr>
          <p:cNvPr id="4" name="Picture 3" descr="A white x on a black background&#10;&#10;AI-generated content may be incorrect.">
            <a:extLst>
              <a:ext uri="{FF2B5EF4-FFF2-40B4-BE49-F238E27FC236}">
                <a16:creationId xmlns:a16="http://schemas.microsoft.com/office/drawing/2014/main" id="{687EFB44-3951-561B-AAF7-87AB637746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7436" y="7182721"/>
            <a:ext cx="261345" cy="267116"/>
          </a:xfrm>
          <a:prstGeom prst="rect">
            <a:avLst/>
          </a:prstGeom>
        </p:spPr>
      </p:pic>
      <p:pic>
        <p:nvPicPr>
          <p:cNvPr id="9" name="Picture 8" descr="A black letter f in a white circle&#10;&#10;AI-generated content may be incorrect.">
            <a:extLst>
              <a:ext uri="{FF2B5EF4-FFF2-40B4-BE49-F238E27FC236}">
                <a16:creationId xmlns:a16="http://schemas.microsoft.com/office/drawing/2014/main" id="{055B4D3B-52F2-AB57-E1EE-A25A006D0EC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63315" y="6827836"/>
            <a:ext cx="267240" cy="267240"/>
          </a:xfrm>
          <a:prstGeom prst="rect">
            <a:avLst/>
          </a:prstGeom>
        </p:spPr>
      </p:pic>
      <p:pic>
        <p:nvPicPr>
          <p:cNvPr id="11" name="Picture 10" descr="A logo of a camera&#10;&#10;AI-generated content may be incorrect.">
            <a:extLst>
              <a:ext uri="{FF2B5EF4-FFF2-40B4-BE49-F238E27FC236}">
                <a16:creationId xmlns:a16="http://schemas.microsoft.com/office/drawing/2014/main" id="{61EA5AF2-D6CE-5253-7447-28B42973D86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57436" y="6823554"/>
            <a:ext cx="267240" cy="267116"/>
          </a:xfrm>
          <a:prstGeom prst="rect">
            <a:avLst/>
          </a:prstGeom>
        </p:spPr>
      </p:pic>
      <p:pic>
        <p:nvPicPr>
          <p:cNvPr id="15" name="Picture 14" descr="A logo of a square with a green leaf&#10;&#10;AI-generated content may be incorrect.">
            <a:extLst>
              <a:ext uri="{FF2B5EF4-FFF2-40B4-BE49-F238E27FC236}">
                <a16:creationId xmlns:a16="http://schemas.microsoft.com/office/drawing/2014/main" id="{84E3C75D-E6D4-001E-F6CE-1E48CD61C723}"/>
              </a:ext>
            </a:extLst>
          </p:cNvPr>
          <p:cNvPicPr>
            <a:picLocks noGrp="1" noRot="1" noChangeAspect="1" noMove="1" noResize="1" noEditPoints="1" noAdjustHandles="1" noChangeArrowheads="1" noChangeShapeType="1" noCrop="1"/>
          </p:cNvPicPr>
          <p:nvPr userDrawn="1"/>
        </p:nvPicPr>
        <p:blipFill>
          <a:blip r:embed="rId9">
            <a:extLst>
              <a:ext uri="{28A0092B-C50C-407E-A947-70E740481C1C}">
                <a14:useLocalDpi xmlns:a14="http://schemas.microsoft.com/office/drawing/2010/main" val="0"/>
              </a:ext>
            </a:extLst>
          </a:blip>
          <a:stretch>
            <a:fillRect/>
          </a:stretch>
        </p:blipFill>
        <p:spPr>
          <a:xfrm>
            <a:off x="8937509" y="6520832"/>
            <a:ext cx="1393306" cy="1076645"/>
          </a:xfrm>
          <a:prstGeom prst="rect">
            <a:avLst/>
          </a:prstGeom>
        </p:spPr>
      </p:pic>
      <p:pic>
        <p:nvPicPr>
          <p:cNvPr id="13" name="Picture 12" descr="A black arrow on a white background&#10;&#10;AI-generated content may be incorrect.">
            <a:extLst>
              <a:ext uri="{FF2B5EF4-FFF2-40B4-BE49-F238E27FC236}">
                <a16:creationId xmlns:a16="http://schemas.microsoft.com/office/drawing/2014/main" id="{439C6953-14CA-429C-020B-C22EFEE042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807597" y="7189628"/>
            <a:ext cx="378677" cy="267240"/>
          </a:xfrm>
          <a:prstGeom prst="rect">
            <a:avLst/>
          </a:prstGeom>
        </p:spPr>
      </p:pic>
      <p:sp>
        <p:nvSpPr>
          <p:cNvPr id="17" name="TextBox 16">
            <a:extLst>
              <a:ext uri="{FF2B5EF4-FFF2-40B4-BE49-F238E27FC236}">
                <a16:creationId xmlns:a16="http://schemas.microsoft.com/office/drawing/2014/main" id="{580B3B0B-D952-5CED-2D94-6617BDCA913A}"/>
              </a:ext>
            </a:extLst>
          </p:cNvPr>
          <p:cNvSpPr txBox="1"/>
          <p:nvPr userDrawn="1"/>
        </p:nvSpPr>
        <p:spPr>
          <a:xfrm>
            <a:off x="1061464" y="7456868"/>
            <a:ext cx="6472678" cy="246221"/>
          </a:xfrm>
          <a:prstGeom prst="rect">
            <a:avLst/>
          </a:prstGeom>
          <a:noFill/>
        </p:spPr>
        <p:txBody>
          <a:bodyPr wrap="square" rtlCol="0">
            <a:spAutoFit/>
          </a:bodyPr>
          <a:lstStyle/>
          <a:p>
            <a:pPr algn="l"/>
            <a:r>
              <a:rPr lang="en-US" sz="1000" dirty="0">
                <a:solidFill>
                  <a:schemeClr val="bg1"/>
                </a:solidFill>
                <a:latin typeface="Arial" panose="020B0604020202020204" pitchFamily="34" charset="0"/>
                <a:cs typeface="Arial" panose="020B0604020202020204" pitchFamily="34" charset="0"/>
              </a:rPr>
              <a:t>This product was funded by USDA. This institution is an equal opportunity provider. </a:t>
            </a:r>
          </a:p>
        </p:txBody>
      </p:sp>
      <p:pic>
        <p:nvPicPr>
          <p:cNvPr id="23" name="Picture 22" descr="A black background with white text&#10;&#10;AI-generated content may be incorrect.">
            <a:extLst>
              <a:ext uri="{FF2B5EF4-FFF2-40B4-BE49-F238E27FC236}">
                <a16:creationId xmlns:a16="http://schemas.microsoft.com/office/drawing/2014/main" id="{794B1D6E-A54B-532B-B618-C53EE991912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4240" y="6632999"/>
            <a:ext cx="5641877" cy="964478"/>
          </a:xfrm>
          <a:prstGeom prst="rect">
            <a:avLst/>
          </a:prstGeom>
        </p:spPr>
      </p:pic>
    </p:spTree>
    <p:extLst>
      <p:ext uri="{BB962C8B-B14F-4D97-AF65-F5344CB8AC3E}">
        <p14:creationId xmlns:p14="http://schemas.microsoft.com/office/powerpoint/2010/main" val="1999897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1183325" rtl="0" eaLnBrk="1" latinLnBrk="0" hangingPunct="1">
        <a:spcBef>
          <a:spcPct val="0"/>
        </a:spcBef>
        <a:buNone/>
        <a:defRPr sz="5694" kern="1200">
          <a:solidFill>
            <a:schemeClr val="tx1"/>
          </a:solidFill>
          <a:latin typeface="+mj-lt"/>
          <a:ea typeface="+mj-ea"/>
          <a:cs typeface="+mj-cs"/>
        </a:defRPr>
      </a:lvl1pPr>
    </p:titleStyle>
    <p:bodyStyle>
      <a:lvl1pPr marL="443747" indent="-443747" algn="l" defTabSz="1183325" rtl="0" eaLnBrk="1" latinLnBrk="0" hangingPunct="1">
        <a:spcBef>
          <a:spcPct val="20000"/>
        </a:spcBef>
        <a:buFont typeface="Arial" panose="020B0604020202020204" pitchFamily="34" charset="0"/>
        <a:buChar char="•"/>
        <a:defRPr sz="4141" kern="1200">
          <a:solidFill>
            <a:schemeClr val="tx1"/>
          </a:solidFill>
          <a:latin typeface="+mn-lt"/>
          <a:ea typeface="+mn-ea"/>
          <a:cs typeface="+mn-cs"/>
        </a:defRPr>
      </a:lvl1pPr>
      <a:lvl2pPr marL="961452" indent="-369789" algn="l" defTabSz="1183325" rtl="0" eaLnBrk="1" latinLnBrk="0" hangingPunct="1">
        <a:spcBef>
          <a:spcPct val="20000"/>
        </a:spcBef>
        <a:buFont typeface="Arial" panose="020B0604020202020204" pitchFamily="34" charset="0"/>
        <a:buChar char="–"/>
        <a:defRPr sz="3623" kern="1200">
          <a:solidFill>
            <a:schemeClr val="tx1"/>
          </a:solidFill>
          <a:latin typeface="+mn-lt"/>
          <a:ea typeface="+mn-ea"/>
          <a:cs typeface="+mn-cs"/>
        </a:defRPr>
      </a:lvl2pPr>
      <a:lvl3pPr marL="1479156" indent="-295831" algn="l" defTabSz="1183325" rtl="0" eaLnBrk="1" latinLnBrk="0" hangingPunct="1">
        <a:spcBef>
          <a:spcPct val="20000"/>
        </a:spcBef>
        <a:buFont typeface="Arial" panose="020B0604020202020204" pitchFamily="34" charset="0"/>
        <a:buChar char="•"/>
        <a:defRPr sz="3106" kern="1200">
          <a:solidFill>
            <a:schemeClr val="tx1"/>
          </a:solidFill>
          <a:latin typeface="+mn-lt"/>
          <a:ea typeface="+mn-ea"/>
          <a:cs typeface="+mn-cs"/>
        </a:defRPr>
      </a:lvl3pPr>
      <a:lvl4pPr marL="2070819"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4pPr>
      <a:lvl5pPr marL="2662481"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5pPr>
      <a:lvl6pPr marL="3254144"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6pPr>
      <a:lvl7pPr marL="3845806"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7pPr>
      <a:lvl8pPr marL="4437469"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8pPr>
      <a:lvl9pPr marL="5029131"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9pPr>
    </p:bodyStyle>
    <p:otherStyle>
      <a:defPPr>
        <a:defRPr lang="en-US"/>
      </a:defPPr>
      <a:lvl1pPr marL="0" algn="l" defTabSz="1183325" rtl="0" eaLnBrk="1" latinLnBrk="0" hangingPunct="1">
        <a:defRPr sz="2329" kern="1200">
          <a:solidFill>
            <a:schemeClr val="tx1"/>
          </a:solidFill>
          <a:latin typeface="+mn-lt"/>
          <a:ea typeface="+mn-ea"/>
          <a:cs typeface="+mn-cs"/>
        </a:defRPr>
      </a:lvl1pPr>
      <a:lvl2pPr marL="591663" algn="l" defTabSz="1183325" rtl="0" eaLnBrk="1" latinLnBrk="0" hangingPunct="1">
        <a:defRPr sz="2329" kern="1200">
          <a:solidFill>
            <a:schemeClr val="tx1"/>
          </a:solidFill>
          <a:latin typeface="+mn-lt"/>
          <a:ea typeface="+mn-ea"/>
          <a:cs typeface="+mn-cs"/>
        </a:defRPr>
      </a:lvl2pPr>
      <a:lvl3pPr marL="1183325" algn="l" defTabSz="1183325" rtl="0" eaLnBrk="1" latinLnBrk="0" hangingPunct="1">
        <a:defRPr sz="2329" kern="1200">
          <a:solidFill>
            <a:schemeClr val="tx1"/>
          </a:solidFill>
          <a:latin typeface="+mn-lt"/>
          <a:ea typeface="+mn-ea"/>
          <a:cs typeface="+mn-cs"/>
        </a:defRPr>
      </a:lvl3pPr>
      <a:lvl4pPr marL="1774988" algn="l" defTabSz="1183325" rtl="0" eaLnBrk="1" latinLnBrk="0" hangingPunct="1">
        <a:defRPr sz="2329" kern="1200">
          <a:solidFill>
            <a:schemeClr val="tx1"/>
          </a:solidFill>
          <a:latin typeface="+mn-lt"/>
          <a:ea typeface="+mn-ea"/>
          <a:cs typeface="+mn-cs"/>
        </a:defRPr>
      </a:lvl4pPr>
      <a:lvl5pPr marL="2366650" algn="l" defTabSz="1183325" rtl="0" eaLnBrk="1" latinLnBrk="0" hangingPunct="1">
        <a:defRPr sz="2329" kern="1200">
          <a:solidFill>
            <a:schemeClr val="tx1"/>
          </a:solidFill>
          <a:latin typeface="+mn-lt"/>
          <a:ea typeface="+mn-ea"/>
          <a:cs typeface="+mn-cs"/>
        </a:defRPr>
      </a:lvl5pPr>
      <a:lvl6pPr marL="2958313" algn="l" defTabSz="1183325" rtl="0" eaLnBrk="1" latinLnBrk="0" hangingPunct="1">
        <a:defRPr sz="2329" kern="1200">
          <a:solidFill>
            <a:schemeClr val="tx1"/>
          </a:solidFill>
          <a:latin typeface="+mn-lt"/>
          <a:ea typeface="+mn-ea"/>
          <a:cs typeface="+mn-cs"/>
        </a:defRPr>
      </a:lvl6pPr>
      <a:lvl7pPr marL="3549975" algn="l" defTabSz="1183325" rtl="0" eaLnBrk="1" latinLnBrk="0" hangingPunct="1">
        <a:defRPr sz="2329" kern="1200">
          <a:solidFill>
            <a:schemeClr val="tx1"/>
          </a:solidFill>
          <a:latin typeface="+mn-lt"/>
          <a:ea typeface="+mn-ea"/>
          <a:cs typeface="+mn-cs"/>
        </a:defRPr>
      </a:lvl7pPr>
      <a:lvl8pPr marL="4141638" algn="l" defTabSz="1183325" rtl="0" eaLnBrk="1" latinLnBrk="0" hangingPunct="1">
        <a:defRPr sz="2329" kern="1200">
          <a:solidFill>
            <a:schemeClr val="tx1"/>
          </a:solidFill>
          <a:latin typeface="+mn-lt"/>
          <a:ea typeface="+mn-ea"/>
          <a:cs typeface="+mn-cs"/>
        </a:defRPr>
      </a:lvl8pPr>
      <a:lvl9pPr marL="4733300" algn="l" defTabSz="1183325" rtl="0" eaLnBrk="1" latinLnBrk="0" hangingPunct="1">
        <a:defRPr sz="23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44F368-7EE2-6D16-EE6D-47C5AE1AF224}"/>
              </a:ext>
            </a:extLst>
          </p:cNvPr>
          <p:cNvSpPr>
            <a:spLocks noGrp="1"/>
          </p:cNvSpPr>
          <p:nvPr>
            <p:ph type="dt" sz="half" idx="10"/>
          </p:nvPr>
        </p:nvSpPr>
        <p:spPr/>
        <p:txBody>
          <a:bodyPr/>
          <a:lstStyle/>
          <a:p>
            <a:fld id="{31E00BA0-49E5-2E47-B0AA-59858E16112F}" type="datetime1">
              <a:rPr lang="en-US" smtClean="0"/>
              <a:t>5/9/25</a:t>
            </a:fld>
            <a:endParaRPr lang="en-US" dirty="0"/>
          </a:p>
        </p:txBody>
      </p:sp>
    </p:spTree>
    <p:extLst>
      <p:ext uri="{BB962C8B-B14F-4D97-AF65-F5344CB8AC3E}">
        <p14:creationId xmlns:p14="http://schemas.microsoft.com/office/powerpoint/2010/main" val="233111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D6108EB-DA0D-C5AB-D509-DD2837C16D5A}"/>
              </a:ext>
            </a:extLst>
          </p:cNvPr>
          <p:cNvSpPr>
            <a:spLocks noGrp="1"/>
          </p:cNvSpPr>
          <p:nvPr>
            <p:ph type="dt" sz="half" idx="10"/>
          </p:nvPr>
        </p:nvSpPr>
        <p:spPr/>
        <p:txBody>
          <a:bodyPr/>
          <a:lstStyle/>
          <a:p>
            <a:fld id="{F11B6E9A-265B-B44F-937E-9F898ACFB9FA}" type="datetime1">
              <a:rPr lang="en-US" smtClean="0"/>
              <a:t>5/9/25</a:t>
            </a:fld>
            <a:endParaRPr lang="en-US" dirty="0"/>
          </a:p>
        </p:txBody>
      </p:sp>
    </p:spTree>
    <p:extLst>
      <p:ext uri="{BB962C8B-B14F-4D97-AF65-F5344CB8AC3E}">
        <p14:creationId xmlns:p14="http://schemas.microsoft.com/office/powerpoint/2010/main" val="200125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90D2A3F-FF10-1CE5-FF3F-6EBF50664367}"/>
              </a:ext>
            </a:extLst>
          </p:cNvPr>
          <p:cNvSpPr>
            <a:spLocks noGrp="1"/>
          </p:cNvSpPr>
          <p:nvPr>
            <p:ph type="dt" sz="half" idx="10"/>
          </p:nvPr>
        </p:nvSpPr>
        <p:spPr/>
        <p:txBody>
          <a:bodyPr/>
          <a:lstStyle/>
          <a:p>
            <a:fld id="{E2720A14-F4A2-426D-AA0D-C66FFD4F95E8}" type="datetime1">
              <a:rPr lang="en-US" smtClean="0"/>
              <a:t>5/9/25</a:t>
            </a:fld>
            <a:endParaRPr lang="en-US"/>
          </a:p>
        </p:txBody>
      </p:sp>
      <p:sp>
        <p:nvSpPr>
          <p:cNvPr id="7" name="TextBox 6">
            <a:extLst>
              <a:ext uri="{FF2B5EF4-FFF2-40B4-BE49-F238E27FC236}">
                <a16:creationId xmlns:a16="http://schemas.microsoft.com/office/drawing/2014/main" id="{AC687E59-0CCF-1F00-C195-515BE01CD8AB}"/>
              </a:ext>
            </a:extLst>
          </p:cNvPr>
          <p:cNvSpPr txBox="1"/>
          <p:nvPr/>
        </p:nvSpPr>
        <p:spPr>
          <a:xfrm>
            <a:off x="1682093" y="209608"/>
            <a:ext cx="7085462" cy="954107"/>
          </a:xfrm>
          <a:prstGeom prst="rect">
            <a:avLst/>
          </a:prstGeom>
          <a:noFill/>
        </p:spPr>
        <p:txBody>
          <a:bodyPr wrap="square" rtlCol="0">
            <a:spAutoFit/>
          </a:bodyPr>
          <a:lstStyle/>
          <a:p>
            <a:r>
              <a:rPr lang="en-US" sz="3200" dirty="0">
                <a:solidFill>
                  <a:srgbClr val="0D3649"/>
                </a:solidFill>
                <a:latin typeface="Aptos ExtraBold" panose="020B0004020202020204" pitchFamily="34" charset="0"/>
              </a:rPr>
              <a:t>June 2025 Menu</a:t>
            </a:r>
          </a:p>
          <a:p>
            <a:r>
              <a:rPr lang="en-US" sz="2400" dirty="0">
                <a:solidFill>
                  <a:srgbClr val="0D3649"/>
                </a:solidFill>
              </a:rPr>
              <a:t>Location: 1234 Street Number | Hours: 8am-4pm</a:t>
            </a:r>
          </a:p>
        </p:txBody>
      </p:sp>
      <p:pic>
        <p:nvPicPr>
          <p:cNvPr id="8" name="Picture 7" descr="A red text on a black background&#10;&#10;AI-generated content may be incorrect.">
            <a:extLst>
              <a:ext uri="{FF2B5EF4-FFF2-40B4-BE49-F238E27FC236}">
                <a16:creationId xmlns:a16="http://schemas.microsoft.com/office/drawing/2014/main" id="{BFCF455D-C414-1822-1839-485387DE0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8" y="99312"/>
            <a:ext cx="1445785" cy="1174700"/>
          </a:xfrm>
          <a:prstGeom prst="rect">
            <a:avLst/>
          </a:prstGeom>
        </p:spPr>
      </p:pic>
      <p:graphicFrame>
        <p:nvGraphicFramePr>
          <p:cNvPr id="9" name="Table 8">
            <a:extLst>
              <a:ext uri="{FF2B5EF4-FFF2-40B4-BE49-F238E27FC236}">
                <a16:creationId xmlns:a16="http://schemas.microsoft.com/office/drawing/2014/main" id="{3322D3E3-842A-6D4C-08DD-10436D4F342F}"/>
              </a:ext>
            </a:extLst>
          </p:cNvPr>
          <p:cNvGraphicFramePr>
            <a:graphicFrameLocks noGrp="1"/>
          </p:cNvGraphicFramePr>
          <p:nvPr>
            <p:extLst>
              <p:ext uri="{D42A27DB-BD31-4B8C-83A1-F6EECF244321}">
                <p14:modId xmlns:p14="http://schemas.microsoft.com/office/powerpoint/2010/main" val="1188371677"/>
              </p:ext>
            </p:extLst>
          </p:nvPr>
        </p:nvGraphicFramePr>
        <p:xfrm>
          <a:off x="220490" y="1274010"/>
          <a:ext cx="9617419" cy="4967763"/>
        </p:xfrm>
        <a:graphic>
          <a:graphicData uri="http://schemas.openxmlformats.org/drawingml/2006/table">
            <a:tbl>
              <a:tblPr firstRow="1" bandRow="1">
                <a:tableStyleId>{ED083AE6-46FA-4A59-8FB0-9F97EB10719F}</a:tableStyleId>
              </a:tblPr>
              <a:tblGrid>
                <a:gridCol w="1373917">
                  <a:extLst>
                    <a:ext uri="{9D8B030D-6E8A-4147-A177-3AD203B41FA5}">
                      <a16:colId xmlns:a16="http://schemas.microsoft.com/office/drawing/2014/main" val="720258728"/>
                    </a:ext>
                  </a:extLst>
                </a:gridCol>
                <a:gridCol w="1373917">
                  <a:extLst>
                    <a:ext uri="{9D8B030D-6E8A-4147-A177-3AD203B41FA5}">
                      <a16:colId xmlns:a16="http://schemas.microsoft.com/office/drawing/2014/main" val="3890880759"/>
                    </a:ext>
                  </a:extLst>
                </a:gridCol>
                <a:gridCol w="1373917">
                  <a:extLst>
                    <a:ext uri="{9D8B030D-6E8A-4147-A177-3AD203B41FA5}">
                      <a16:colId xmlns:a16="http://schemas.microsoft.com/office/drawing/2014/main" val="2327928933"/>
                    </a:ext>
                  </a:extLst>
                </a:gridCol>
                <a:gridCol w="1373917">
                  <a:extLst>
                    <a:ext uri="{9D8B030D-6E8A-4147-A177-3AD203B41FA5}">
                      <a16:colId xmlns:a16="http://schemas.microsoft.com/office/drawing/2014/main" val="370632422"/>
                    </a:ext>
                  </a:extLst>
                </a:gridCol>
                <a:gridCol w="1373917">
                  <a:extLst>
                    <a:ext uri="{9D8B030D-6E8A-4147-A177-3AD203B41FA5}">
                      <a16:colId xmlns:a16="http://schemas.microsoft.com/office/drawing/2014/main" val="198141957"/>
                    </a:ext>
                  </a:extLst>
                </a:gridCol>
                <a:gridCol w="1373917">
                  <a:extLst>
                    <a:ext uri="{9D8B030D-6E8A-4147-A177-3AD203B41FA5}">
                      <a16:colId xmlns:a16="http://schemas.microsoft.com/office/drawing/2014/main" val="1542492395"/>
                    </a:ext>
                  </a:extLst>
                </a:gridCol>
                <a:gridCol w="1373917">
                  <a:extLst>
                    <a:ext uri="{9D8B030D-6E8A-4147-A177-3AD203B41FA5}">
                      <a16:colId xmlns:a16="http://schemas.microsoft.com/office/drawing/2014/main" val="1975325690"/>
                    </a:ext>
                  </a:extLst>
                </a:gridCol>
              </a:tblGrid>
              <a:tr h="370068">
                <a:tc>
                  <a:txBody>
                    <a:bodyPr/>
                    <a:lstStyle/>
                    <a:p>
                      <a:pPr algn="ctr"/>
                      <a:r>
                        <a:rPr lang="en-US" sz="1600" dirty="0"/>
                        <a:t>Sunday</a:t>
                      </a:r>
                    </a:p>
                  </a:txBody>
                  <a:tcPr/>
                </a:tc>
                <a:tc>
                  <a:txBody>
                    <a:bodyPr/>
                    <a:lstStyle/>
                    <a:p>
                      <a:pPr algn="ctr"/>
                      <a:r>
                        <a:rPr lang="en-US" sz="1600" dirty="0"/>
                        <a:t>Monday</a:t>
                      </a:r>
                    </a:p>
                  </a:txBody>
                  <a:tcPr/>
                </a:tc>
                <a:tc>
                  <a:txBody>
                    <a:bodyPr/>
                    <a:lstStyle/>
                    <a:p>
                      <a:pPr algn="ctr"/>
                      <a:r>
                        <a:rPr lang="en-US" sz="1600" dirty="0"/>
                        <a:t>Tuesday</a:t>
                      </a:r>
                    </a:p>
                  </a:txBody>
                  <a:tcPr/>
                </a:tc>
                <a:tc>
                  <a:txBody>
                    <a:bodyPr/>
                    <a:lstStyle/>
                    <a:p>
                      <a:pPr algn="ctr"/>
                      <a:r>
                        <a:rPr lang="en-US" sz="1600" dirty="0"/>
                        <a:t>Wednesday</a:t>
                      </a:r>
                    </a:p>
                  </a:txBody>
                  <a:tcPr/>
                </a:tc>
                <a:tc>
                  <a:txBody>
                    <a:bodyPr/>
                    <a:lstStyle/>
                    <a:p>
                      <a:pPr algn="ctr"/>
                      <a:r>
                        <a:rPr lang="en-US" sz="1600" dirty="0"/>
                        <a:t>Thursday</a:t>
                      </a:r>
                    </a:p>
                  </a:txBody>
                  <a:tcPr/>
                </a:tc>
                <a:tc>
                  <a:txBody>
                    <a:bodyPr/>
                    <a:lstStyle/>
                    <a:p>
                      <a:pPr algn="ctr"/>
                      <a:r>
                        <a:rPr lang="en-US" sz="1600" dirty="0"/>
                        <a:t>Friday</a:t>
                      </a:r>
                    </a:p>
                  </a:txBody>
                  <a:tcPr/>
                </a:tc>
                <a:tc>
                  <a:txBody>
                    <a:bodyPr/>
                    <a:lstStyle/>
                    <a:p>
                      <a:pPr algn="ctr"/>
                      <a:r>
                        <a:rPr lang="en-US" sz="1600" dirty="0"/>
                        <a:t>Saturday</a:t>
                      </a:r>
                    </a:p>
                  </a:txBody>
                  <a:tcPr/>
                </a:tc>
                <a:extLst>
                  <a:ext uri="{0D108BD9-81ED-4DB2-BD59-A6C34878D82A}">
                    <a16:rowId xmlns:a16="http://schemas.microsoft.com/office/drawing/2014/main" val="2865074024"/>
                  </a:ext>
                </a:extLst>
              </a:tr>
              <a:tr h="919539">
                <a:tc>
                  <a:txBody>
                    <a:bodyPr/>
                    <a:lstStyle/>
                    <a:p>
                      <a:r>
                        <a:rPr lang="en-US" sz="2000" dirty="0"/>
                        <a:t>1</a:t>
                      </a:r>
                    </a:p>
                  </a:txBody>
                  <a:tcPr/>
                </a:tc>
                <a:tc>
                  <a:txBody>
                    <a:bodyPr/>
                    <a:lstStyle/>
                    <a:p>
                      <a:r>
                        <a:rPr lang="en-US" sz="2000" dirty="0"/>
                        <a:t>2</a:t>
                      </a:r>
                    </a:p>
                  </a:txBody>
                  <a:tcPr/>
                </a:tc>
                <a:tc>
                  <a:txBody>
                    <a:bodyPr/>
                    <a:lstStyle/>
                    <a:p>
                      <a:r>
                        <a:rPr lang="en-US" sz="2000" dirty="0"/>
                        <a:t>3</a:t>
                      </a:r>
                    </a:p>
                  </a:txBody>
                  <a:tcPr/>
                </a:tc>
                <a:tc>
                  <a:txBody>
                    <a:bodyPr/>
                    <a:lstStyle/>
                    <a:p>
                      <a:r>
                        <a:rPr lang="en-US" sz="2000" dirty="0"/>
                        <a:t>4</a:t>
                      </a:r>
                    </a:p>
                  </a:txBody>
                  <a:tcPr/>
                </a:tc>
                <a:tc>
                  <a:txBody>
                    <a:bodyPr/>
                    <a:lstStyle/>
                    <a:p>
                      <a:r>
                        <a:rPr lang="en-US" sz="2000" dirty="0"/>
                        <a:t>5</a:t>
                      </a:r>
                    </a:p>
                  </a:txBody>
                  <a:tcPr/>
                </a:tc>
                <a:tc>
                  <a:txBody>
                    <a:bodyPr/>
                    <a:lstStyle/>
                    <a:p>
                      <a:r>
                        <a:rPr lang="en-US" sz="2000" dirty="0"/>
                        <a:t>6</a:t>
                      </a:r>
                    </a:p>
                  </a:txBody>
                  <a:tcPr/>
                </a:tc>
                <a:tc>
                  <a:txBody>
                    <a:bodyPr/>
                    <a:lstStyle/>
                    <a:p>
                      <a:r>
                        <a:rPr lang="en-US" sz="2000" dirty="0"/>
                        <a:t>7</a:t>
                      </a:r>
                    </a:p>
                  </a:txBody>
                  <a:tcPr/>
                </a:tc>
                <a:extLst>
                  <a:ext uri="{0D108BD9-81ED-4DB2-BD59-A6C34878D82A}">
                    <a16:rowId xmlns:a16="http://schemas.microsoft.com/office/drawing/2014/main" val="4284158203"/>
                  </a:ext>
                </a:extLst>
              </a:tr>
              <a:tr h="919539">
                <a:tc>
                  <a:txBody>
                    <a:bodyPr/>
                    <a:lstStyle/>
                    <a:p>
                      <a:r>
                        <a:rPr lang="en-US" sz="2000" dirty="0"/>
                        <a:t>8</a:t>
                      </a:r>
                    </a:p>
                  </a:txBody>
                  <a:tcPr/>
                </a:tc>
                <a:tc>
                  <a:txBody>
                    <a:bodyPr/>
                    <a:lstStyle/>
                    <a:p>
                      <a:r>
                        <a:rPr lang="en-US" sz="2000" dirty="0"/>
                        <a:t>9</a:t>
                      </a:r>
                    </a:p>
                  </a:txBody>
                  <a:tcPr/>
                </a:tc>
                <a:tc>
                  <a:txBody>
                    <a:bodyPr/>
                    <a:lstStyle/>
                    <a:p>
                      <a:r>
                        <a:rPr lang="en-US" sz="2000" dirty="0"/>
                        <a:t>10</a:t>
                      </a:r>
                    </a:p>
                  </a:txBody>
                  <a:tcPr/>
                </a:tc>
                <a:tc>
                  <a:txBody>
                    <a:bodyPr/>
                    <a:lstStyle/>
                    <a:p>
                      <a:r>
                        <a:rPr lang="en-US" sz="2000" dirty="0"/>
                        <a:t>11</a:t>
                      </a:r>
                    </a:p>
                  </a:txBody>
                  <a:tcPr/>
                </a:tc>
                <a:tc>
                  <a:txBody>
                    <a:bodyPr/>
                    <a:lstStyle/>
                    <a:p>
                      <a:r>
                        <a:rPr lang="en-US" sz="2000" dirty="0"/>
                        <a:t>12</a:t>
                      </a:r>
                    </a:p>
                  </a:txBody>
                  <a:tcPr/>
                </a:tc>
                <a:tc>
                  <a:txBody>
                    <a:bodyPr/>
                    <a:lstStyle/>
                    <a:p>
                      <a:r>
                        <a:rPr lang="en-US" sz="2000" dirty="0"/>
                        <a:t>13</a:t>
                      </a:r>
                    </a:p>
                  </a:txBody>
                  <a:tcPr/>
                </a:tc>
                <a:tc>
                  <a:txBody>
                    <a:bodyPr/>
                    <a:lstStyle/>
                    <a:p>
                      <a:r>
                        <a:rPr lang="en-US" sz="2000" dirty="0"/>
                        <a:t>14</a:t>
                      </a:r>
                    </a:p>
                  </a:txBody>
                  <a:tcPr/>
                </a:tc>
                <a:extLst>
                  <a:ext uri="{0D108BD9-81ED-4DB2-BD59-A6C34878D82A}">
                    <a16:rowId xmlns:a16="http://schemas.microsoft.com/office/drawing/2014/main" val="665371320"/>
                  </a:ext>
                </a:extLst>
              </a:tr>
              <a:tr h="919539">
                <a:tc>
                  <a:txBody>
                    <a:bodyPr/>
                    <a:lstStyle/>
                    <a:p>
                      <a:r>
                        <a:rPr lang="en-US" sz="2000" dirty="0"/>
                        <a:t>15</a:t>
                      </a:r>
                    </a:p>
                  </a:txBody>
                  <a:tcPr/>
                </a:tc>
                <a:tc>
                  <a:txBody>
                    <a:bodyPr/>
                    <a:lstStyle/>
                    <a:p>
                      <a:r>
                        <a:rPr lang="en-US" sz="2000" dirty="0"/>
                        <a:t>16</a:t>
                      </a:r>
                    </a:p>
                  </a:txBody>
                  <a:tcPr/>
                </a:tc>
                <a:tc>
                  <a:txBody>
                    <a:bodyPr/>
                    <a:lstStyle/>
                    <a:p>
                      <a:r>
                        <a:rPr lang="en-US" sz="2000" dirty="0"/>
                        <a:t>17</a:t>
                      </a:r>
                    </a:p>
                  </a:txBody>
                  <a:tcPr/>
                </a:tc>
                <a:tc>
                  <a:txBody>
                    <a:bodyPr/>
                    <a:lstStyle/>
                    <a:p>
                      <a:r>
                        <a:rPr lang="en-US" sz="2000" dirty="0"/>
                        <a:t>18</a:t>
                      </a:r>
                    </a:p>
                  </a:txBody>
                  <a:tcPr/>
                </a:tc>
                <a:tc>
                  <a:txBody>
                    <a:bodyPr/>
                    <a:lstStyle/>
                    <a:p>
                      <a:r>
                        <a:rPr lang="en-US" sz="2000" dirty="0"/>
                        <a:t>19</a:t>
                      </a:r>
                    </a:p>
                  </a:txBody>
                  <a:tcPr/>
                </a:tc>
                <a:tc>
                  <a:txBody>
                    <a:bodyPr/>
                    <a:lstStyle/>
                    <a:p>
                      <a:r>
                        <a:rPr lang="en-US" sz="2000" dirty="0"/>
                        <a:t>20</a:t>
                      </a:r>
                    </a:p>
                  </a:txBody>
                  <a:tcPr/>
                </a:tc>
                <a:tc>
                  <a:txBody>
                    <a:bodyPr/>
                    <a:lstStyle/>
                    <a:p>
                      <a:r>
                        <a:rPr lang="en-US" sz="2000" dirty="0"/>
                        <a:t>21</a:t>
                      </a:r>
                    </a:p>
                  </a:txBody>
                  <a:tcPr/>
                </a:tc>
                <a:extLst>
                  <a:ext uri="{0D108BD9-81ED-4DB2-BD59-A6C34878D82A}">
                    <a16:rowId xmlns:a16="http://schemas.microsoft.com/office/drawing/2014/main" val="514643392"/>
                  </a:ext>
                </a:extLst>
              </a:tr>
              <a:tr h="919539">
                <a:tc>
                  <a:txBody>
                    <a:bodyPr/>
                    <a:lstStyle/>
                    <a:p>
                      <a:r>
                        <a:rPr lang="en-US" sz="2000" dirty="0"/>
                        <a:t>22</a:t>
                      </a:r>
                    </a:p>
                  </a:txBody>
                  <a:tcPr/>
                </a:tc>
                <a:tc>
                  <a:txBody>
                    <a:bodyPr/>
                    <a:lstStyle/>
                    <a:p>
                      <a:r>
                        <a:rPr lang="en-US" sz="2000" dirty="0"/>
                        <a:t>23</a:t>
                      </a:r>
                    </a:p>
                  </a:txBody>
                  <a:tcPr/>
                </a:tc>
                <a:tc>
                  <a:txBody>
                    <a:bodyPr/>
                    <a:lstStyle/>
                    <a:p>
                      <a:r>
                        <a:rPr lang="en-US" sz="2000" dirty="0"/>
                        <a:t>24</a:t>
                      </a:r>
                    </a:p>
                  </a:txBody>
                  <a:tcPr/>
                </a:tc>
                <a:tc>
                  <a:txBody>
                    <a:bodyPr/>
                    <a:lstStyle/>
                    <a:p>
                      <a:r>
                        <a:rPr lang="en-US" sz="2000" dirty="0"/>
                        <a:t>25</a:t>
                      </a:r>
                    </a:p>
                  </a:txBody>
                  <a:tcPr/>
                </a:tc>
                <a:tc>
                  <a:txBody>
                    <a:bodyPr/>
                    <a:lstStyle/>
                    <a:p>
                      <a:r>
                        <a:rPr lang="en-US" sz="2000" dirty="0"/>
                        <a:t>26</a:t>
                      </a:r>
                    </a:p>
                  </a:txBody>
                  <a:tcPr/>
                </a:tc>
                <a:tc>
                  <a:txBody>
                    <a:bodyPr/>
                    <a:lstStyle/>
                    <a:p>
                      <a:r>
                        <a:rPr lang="en-US" sz="2000" dirty="0"/>
                        <a:t>27</a:t>
                      </a:r>
                    </a:p>
                  </a:txBody>
                  <a:tcPr/>
                </a:tc>
                <a:tc>
                  <a:txBody>
                    <a:bodyPr/>
                    <a:lstStyle/>
                    <a:p>
                      <a:r>
                        <a:rPr lang="en-US" sz="2000" dirty="0"/>
                        <a:t>28</a:t>
                      </a:r>
                    </a:p>
                  </a:txBody>
                  <a:tcPr/>
                </a:tc>
                <a:extLst>
                  <a:ext uri="{0D108BD9-81ED-4DB2-BD59-A6C34878D82A}">
                    <a16:rowId xmlns:a16="http://schemas.microsoft.com/office/drawing/2014/main" val="23086004"/>
                  </a:ext>
                </a:extLst>
              </a:tr>
              <a:tr h="919539">
                <a:tc>
                  <a:txBody>
                    <a:bodyPr/>
                    <a:lstStyle/>
                    <a:p>
                      <a:r>
                        <a:rPr lang="en-US" sz="2000" dirty="0"/>
                        <a:t>29</a:t>
                      </a:r>
                    </a:p>
                  </a:txBody>
                  <a:tcPr/>
                </a:tc>
                <a:tc>
                  <a:txBody>
                    <a:bodyPr/>
                    <a:lstStyle/>
                    <a:p>
                      <a:r>
                        <a:rPr lang="en-US" sz="2000" dirty="0"/>
                        <a:t>30</a:t>
                      </a:r>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3953405758"/>
                  </a:ext>
                </a:extLst>
              </a:tr>
            </a:tbl>
          </a:graphicData>
        </a:graphic>
      </p:graphicFrame>
    </p:spTree>
    <p:extLst>
      <p:ext uri="{BB962C8B-B14F-4D97-AF65-F5344CB8AC3E}">
        <p14:creationId xmlns:p14="http://schemas.microsoft.com/office/powerpoint/2010/main" val="420332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0E07E-06E9-9DC0-77C5-ABED749882F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1E60CB5F-0010-4AEA-948A-92270C97885B}"/>
              </a:ext>
            </a:extLst>
          </p:cNvPr>
          <p:cNvSpPr>
            <a:spLocks noGrp="1"/>
          </p:cNvSpPr>
          <p:nvPr>
            <p:ph type="dt" sz="half" idx="10"/>
          </p:nvPr>
        </p:nvSpPr>
        <p:spPr/>
        <p:txBody>
          <a:bodyPr/>
          <a:lstStyle/>
          <a:p>
            <a:fld id="{E2720A14-F4A2-426D-AA0D-C66FFD4F95E8}" type="datetime1">
              <a:rPr lang="en-US" smtClean="0"/>
              <a:t>5/9/25</a:t>
            </a:fld>
            <a:endParaRPr lang="en-US"/>
          </a:p>
        </p:txBody>
      </p:sp>
      <p:sp>
        <p:nvSpPr>
          <p:cNvPr id="7" name="TextBox 6">
            <a:extLst>
              <a:ext uri="{FF2B5EF4-FFF2-40B4-BE49-F238E27FC236}">
                <a16:creationId xmlns:a16="http://schemas.microsoft.com/office/drawing/2014/main" id="{462A2579-2459-A3B3-045D-119D5996E7E4}"/>
              </a:ext>
            </a:extLst>
          </p:cNvPr>
          <p:cNvSpPr txBox="1"/>
          <p:nvPr/>
        </p:nvSpPr>
        <p:spPr>
          <a:xfrm>
            <a:off x="1682093" y="209608"/>
            <a:ext cx="7085462" cy="954107"/>
          </a:xfrm>
          <a:prstGeom prst="rect">
            <a:avLst/>
          </a:prstGeom>
          <a:noFill/>
        </p:spPr>
        <p:txBody>
          <a:bodyPr wrap="square" rtlCol="0">
            <a:spAutoFit/>
          </a:bodyPr>
          <a:lstStyle/>
          <a:p>
            <a:r>
              <a:rPr lang="en-US" sz="3200" dirty="0">
                <a:solidFill>
                  <a:srgbClr val="0D3649"/>
                </a:solidFill>
                <a:latin typeface="Aptos ExtraBold" panose="020B0004020202020204" pitchFamily="34" charset="0"/>
              </a:rPr>
              <a:t>July 2025 Menu</a:t>
            </a:r>
          </a:p>
          <a:p>
            <a:r>
              <a:rPr lang="en-US" sz="2400" dirty="0">
                <a:solidFill>
                  <a:srgbClr val="0D3649"/>
                </a:solidFill>
              </a:rPr>
              <a:t>Location: 1234 Street Number | Hours: 8am-4pm</a:t>
            </a:r>
          </a:p>
        </p:txBody>
      </p:sp>
      <p:pic>
        <p:nvPicPr>
          <p:cNvPr id="8" name="Picture 7" descr="A red text on a black background&#10;&#10;AI-generated content may be incorrect.">
            <a:extLst>
              <a:ext uri="{FF2B5EF4-FFF2-40B4-BE49-F238E27FC236}">
                <a16:creationId xmlns:a16="http://schemas.microsoft.com/office/drawing/2014/main" id="{167D1A20-3EEB-F24E-51B9-18C8C1045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8" y="99312"/>
            <a:ext cx="1445785" cy="1174700"/>
          </a:xfrm>
          <a:prstGeom prst="rect">
            <a:avLst/>
          </a:prstGeom>
        </p:spPr>
      </p:pic>
      <p:graphicFrame>
        <p:nvGraphicFramePr>
          <p:cNvPr id="9" name="Table 8">
            <a:extLst>
              <a:ext uri="{FF2B5EF4-FFF2-40B4-BE49-F238E27FC236}">
                <a16:creationId xmlns:a16="http://schemas.microsoft.com/office/drawing/2014/main" id="{7D23C8A8-5632-38E1-2869-A489E8FA1319}"/>
              </a:ext>
            </a:extLst>
          </p:cNvPr>
          <p:cNvGraphicFramePr>
            <a:graphicFrameLocks noGrp="1"/>
          </p:cNvGraphicFramePr>
          <p:nvPr>
            <p:extLst>
              <p:ext uri="{D42A27DB-BD31-4B8C-83A1-F6EECF244321}">
                <p14:modId xmlns:p14="http://schemas.microsoft.com/office/powerpoint/2010/main" val="1001240225"/>
              </p:ext>
            </p:extLst>
          </p:nvPr>
        </p:nvGraphicFramePr>
        <p:xfrm>
          <a:off x="220490" y="1274010"/>
          <a:ext cx="9617419" cy="4967763"/>
        </p:xfrm>
        <a:graphic>
          <a:graphicData uri="http://schemas.openxmlformats.org/drawingml/2006/table">
            <a:tbl>
              <a:tblPr firstRow="1" bandRow="1">
                <a:tableStyleId>{ED083AE6-46FA-4A59-8FB0-9F97EB10719F}</a:tableStyleId>
              </a:tblPr>
              <a:tblGrid>
                <a:gridCol w="1373917">
                  <a:extLst>
                    <a:ext uri="{9D8B030D-6E8A-4147-A177-3AD203B41FA5}">
                      <a16:colId xmlns:a16="http://schemas.microsoft.com/office/drawing/2014/main" val="720258728"/>
                    </a:ext>
                  </a:extLst>
                </a:gridCol>
                <a:gridCol w="1373917">
                  <a:extLst>
                    <a:ext uri="{9D8B030D-6E8A-4147-A177-3AD203B41FA5}">
                      <a16:colId xmlns:a16="http://schemas.microsoft.com/office/drawing/2014/main" val="3890880759"/>
                    </a:ext>
                  </a:extLst>
                </a:gridCol>
                <a:gridCol w="1373917">
                  <a:extLst>
                    <a:ext uri="{9D8B030D-6E8A-4147-A177-3AD203B41FA5}">
                      <a16:colId xmlns:a16="http://schemas.microsoft.com/office/drawing/2014/main" val="2327928933"/>
                    </a:ext>
                  </a:extLst>
                </a:gridCol>
                <a:gridCol w="1373917">
                  <a:extLst>
                    <a:ext uri="{9D8B030D-6E8A-4147-A177-3AD203B41FA5}">
                      <a16:colId xmlns:a16="http://schemas.microsoft.com/office/drawing/2014/main" val="370632422"/>
                    </a:ext>
                  </a:extLst>
                </a:gridCol>
                <a:gridCol w="1373917">
                  <a:extLst>
                    <a:ext uri="{9D8B030D-6E8A-4147-A177-3AD203B41FA5}">
                      <a16:colId xmlns:a16="http://schemas.microsoft.com/office/drawing/2014/main" val="198141957"/>
                    </a:ext>
                  </a:extLst>
                </a:gridCol>
                <a:gridCol w="1373917">
                  <a:extLst>
                    <a:ext uri="{9D8B030D-6E8A-4147-A177-3AD203B41FA5}">
                      <a16:colId xmlns:a16="http://schemas.microsoft.com/office/drawing/2014/main" val="1542492395"/>
                    </a:ext>
                  </a:extLst>
                </a:gridCol>
                <a:gridCol w="1373917">
                  <a:extLst>
                    <a:ext uri="{9D8B030D-6E8A-4147-A177-3AD203B41FA5}">
                      <a16:colId xmlns:a16="http://schemas.microsoft.com/office/drawing/2014/main" val="1975325690"/>
                    </a:ext>
                  </a:extLst>
                </a:gridCol>
              </a:tblGrid>
              <a:tr h="370068">
                <a:tc>
                  <a:txBody>
                    <a:bodyPr/>
                    <a:lstStyle/>
                    <a:p>
                      <a:pPr algn="ctr"/>
                      <a:r>
                        <a:rPr lang="en-US" sz="1600" dirty="0"/>
                        <a:t>Sunday</a:t>
                      </a:r>
                    </a:p>
                  </a:txBody>
                  <a:tcPr/>
                </a:tc>
                <a:tc>
                  <a:txBody>
                    <a:bodyPr/>
                    <a:lstStyle/>
                    <a:p>
                      <a:pPr algn="ctr"/>
                      <a:r>
                        <a:rPr lang="en-US" sz="1600" dirty="0"/>
                        <a:t>Monday</a:t>
                      </a:r>
                    </a:p>
                  </a:txBody>
                  <a:tcPr/>
                </a:tc>
                <a:tc>
                  <a:txBody>
                    <a:bodyPr/>
                    <a:lstStyle/>
                    <a:p>
                      <a:pPr algn="ctr"/>
                      <a:r>
                        <a:rPr lang="en-US" sz="1600" dirty="0"/>
                        <a:t>Tuesday</a:t>
                      </a:r>
                    </a:p>
                  </a:txBody>
                  <a:tcPr/>
                </a:tc>
                <a:tc>
                  <a:txBody>
                    <a:bodyPr/>
                    <a:lstStyle/>
                    <a:p>
                      <a:pPr algn="ctr"/>
                      <a:r>
                        <a:rPr lang="en-US" sz="1600" dirty="0"/>
                        <a:t>Wednesday</a:t>
                      </a:r>
                    </a:p>
                  </a:txBody>
                  <a:tcPr/>
                </a:tc>
                <a:tc>
                  <a:txBody>
                    <a:bodyPr/>
                    <a:lstStyle/>
                    <a:p>
                      <a:pPr algn="ctr"/>
                      <a:r>
                        <a:rPr lang="en-US" sz="1600" dirty="0"/>
                        <a:t>Thursday</a:t>
                      </a:r>
                    </a:p>
                  </a:txBody>
                  <a:tcPr/>
                </a:tc>
                <a:tc>
                  <a:txBody>
                    <a:bodyPr/>
                    <a:lstStyle/>
                    <a:p>
                      <a:pPr algn="ctr"/>
                      <a:r>
                        <a:rPr lang="en-US" sz="1600" dirty="0"/>
                        <a:t>Friday</a:t>
                      </a:r>
                    </a:p>
                  </a:txBody>
                  <a:tcPr/>
                </a:tc>
                <a:tc>
                  <a:txBody>
                    <a:bodyPr/>
                    <a:lstStyle/>
                    <a:p>
                      <a:pPr algn="ctr"/>
                      <a:r>
                        <a:rPr lang="en-US" sz="1600" dirty="0"/>
                        <a:t>Saturday</a:t>
                      </a:r>
                    </a:p>
                  </a:txBody>
                  <a:tcPr/>
                </a:tc>
                <a:extLst>
                  <a:ext uri="{0D108BD9-81ED-4DB2-BD59-A6C34878D82A}">
                    <a16:rowId xmlns:a16="http://schemas.microsoft.com/office/drawing/2014/main" val="2865074024"/>
                  </a:ext>
                </a:extLst>
              </a:tr>
              <a:tr h="919539">
                <a:tc>
                  <a:txBody>
                    <a:bodyPr/>
                    <a:lstStyle/>
                    <a:p>
                      <a:endParaRPr lang="en-US" sz="2000" dirty="0"/>
                    </a:p>
                  </a:txBody>
                  <a:tcPr/>
                </a:tc>
                <a:tc>
                  <a:txBody>
                    <a:bodyPr/>
                    <a:lstStyle/>
                    <a:p>
                      <a:endParaRPr lang="en-US" sz="2000" dirty="0"/>
                    </a:p>
                  </a:txBody>
                  <a:tcPr/>
                </a:tc>
                <a:tc>
                  <a:txBody>
                    <a:bodyPr/>
                    <a:lstStyle/>
                    <a:p>
                      <a:r>
                        <a:rPr lang="en-US" sz="2000" dirty="0"/>
                        <a:t>1</a:t>
                      </a:r>
                    </a:p>
                  </a:txBody>
                  <a:tcPr/>
                </a:tc>
                <a:tc>
                  <a:txBody>
                    <a:bodyPr/>
                    <a:lstStyle/>
                    <a:p>
                      <a:r>
                        <a:rPr lang="en-US" sz="2000" dirty="0"/>
                        <a:t>2</a:t>
                      </a:r>
                    </a:p>
                  </a:txBody>
                  <a:tcPr/>
                </a:tc>
                <a:tc>
                  <a:txBody>
                    <a:bodyPr/>
                    <a:lstStyle/>
                    <a:p>
                      <a:r>
                        <a:rPr lang="en-US" sz="2000" dirty="0"/>
                        <a:t>3</a:t>
                      </a:r>
                    </a:p>
                  </a:txBody>
                  <a:tcPr/>
                </a:tc>
                <a:tc>
                  <a:txBody>
                    <a:bodyPr/>
                    <a:lstStyle/>
                    <a:p>
                      <a:r>
                        <a:rPr lang="en-US" sz="2000" dirty="0"/>
                        <a:t>4</a:t>
                      </a:r>
                    </a:p>
                  </a:txBody>
                  <a:tcPr/>
                </a:tc>
                <a:tc>
                  <a:txBody>
                    <a:bodyPr/>
                    <a:lstStyle/>
                    <a:p>
                      <a:r>
                        <a:rPr lang="en-US" sz="2000" dirty="0"/>
                        <a:t>5</a:t>
                      </a:r>
                    </a:p>
                  </a:txBody>
                  <a:tcPr/>
                </a:tc>
                <a:extLst>
                  <a:ext uri="{0D108BD9-81ED-4DB2-BD59-A6C34878D82A}">
                    <a16:rowId xmlns:a16="http://schemas.microsoft.com/office/drawing/2014/main" val="4284158203"/>
                  </a:ext>
                </a:extLst>
              </a:tr>
              <a:tr h="919539">
                <a:tc>
                  <a:txBody>
                    <a:bodyPr/>
                    <a:lstStyle/>
                    <a:p>
                      <a:r>
                        <a:rPr lang="en-US" sz="2000" dirty="0"/>
                        <a:t>6</a:t>
                      </a:r>
                    </a:p>
                  </a:txBody>
                  <a:tcPr/>
                </a:tc>
                <a:tc>
                  <a:txBody>
                    <a:bodyPr/>
                    <a:lstStyle/>
                    <a:p>
                      <a:r>
                        <a:rPr lang="en-US" sz="2000" dirty="0"/>
                        <a:t>7</a:t>
                      </a:r>
                    </a:p>
                  </a:txBody>
                  <a:tcPr/>
                </a:tc>
                <a:tc>
                  <a:txBody>
                    <a:bodyPr/>
                    <a:lstStyle/>
                    <a:p>
                      <a:r>
                        <a:rPr lang="en-US" sz="2000" dirty="0"/>
                        <a:t>8</a:t>
                      </a:r>
                    </a:p>
                  </a:txBody>
                  <a:tcPr/>
                </a:tc>
                <a:tc>
                  <a:txBody>
                    <a:bodyPr/>
                    <a:lstStyle/>
                    <a:p>
                      <a:r>
                        <a:rPr lang="en-US" sz="2000" dirty="0"/>
                        <a:t>9</a:t>
                      </a:r>
                    </a:p>
                  </a:txBody>
                  <a:tcPr/>
                </a:tc>
                <a:tc>
                  <a:txBody>
                    <a:bodyPr/>
                    <a:lstStyle/>
                    <a:p>
                      <a:r>
                        <a:rPr lang="en-US" sz="2000" dirty="0"/>
                        <a:t>10</a:t>
                      </a:r>
                    </a:p>
                  </a:txBody>
                  <a:tcPr/>
                </a:tc>
                <a:tc>
                  <a:txBody>
                    <a:bodyPr/>
                    <a:lstStyle/>
                    <a:p>
                      <a:r>
                        <a:rPr lang="en-US" sz="2000" dirty="0"/>
                        <a:t>11</a:t>
                      </a:r>
                    </a:p>
                  </a:txBody>
                  <a:tcPr/>
                </a:tc>
                <a:tc>
                  <a:txBody>
                    <a:bodyPr/>
                    <a:lstStyle/>
                    <a:p>
                      <a:r>
                        <a:rPr lang="en-US" sz="2000" dirty="0"/>
                        <a:t>12</a:t>
                      </a:r>
                    </a:p>
                  </a:txBody>
                  <a:tcPr/>
                </a:tc>
                <a:extLst>
                  <a:ext uri="{0D108BD9-81ED-4DB2-BD59-A6C34878D82A}">
                    <a16:rowId xmlns:a16="http://schemas.microsoft.com/office/drawing/2014/main" val="665371320"/>
                  </a:ext>
                </a:extLst>
              </a:tr>
              <a:tr h="919539">
                <a:tc>
                  <a:txBody>
                    <a:bodyPr/>
                    <a:lstStyle/>
                    <a:p>
                      <a:r>
                        <a:rPr lang="en-US" sz="2000" dirty="0"/>
                        <a:t>13</a:t>
                      </a:r>
                    </a:p>
                  </a:txBody>
                  <a:tcPr/>
                </a:tc>
                <a:tc>
                  <a:txBody>
                    <a:bodyPr/>
                    <a:lstStyle/>
                    <a:p>
                      <a:r>
                        <a:rPr lang="en-US" sz="2000" dirty="0"/>
                        <a:t>14</a:t>
                      </a:r>
                    </a:p>
                  </a:txBody>
                  <a:tcPr/>
                </a:tc>
                <a:tc>
                  <a:txBody>
                    <a:bodyPr/>
                    <a:lstStyle/>
                    <a:p>
                      <a:r>
                        <a:rPr lang="en-US" sz="2000" dirty="0"/>
                        <a:t>15</a:t>
                      </a:r>
                    </a:p>
                  </a:txBody>
                  <a:tcPr/>
                </a:tc>
                <a:tc>
                  <a:txBody>
                    <a:bodyPr/>
                    <a:lstStyle/>
                    <a:p>
                      <a:r>
                        <a:rPr lang="en-US" sz="2000" dirty="0"/>
                        <a:t>16</a:t>
                      </a:r>
                    </a:p>
                  </a:txBody>
                  <a:tcPr/>
                </a:tc>
                <a:tc>
                  <a:txBody>
                    <a:bodyPr/>
                    <a:lstStyle/>
                    <a:p>
                      <a:r>
                        <a:rPr lang="en-US" sz="2000" dirty="0"/>
                        <a:t>17</a:t>
                      </a:r>
                    </a:p>
                  </a:txBody>
                  <a:tcPr/>
                </a:tc>
                <a:tc>
                  <a:txBody>
                    <a:bodyPr/>
                    <a:lstStyle/>
                    <a:p>
                      <a:r>
                        <a:rPr lang="en-US" sz="2000" dirty="0"/>
                        <a:t>18</a:t>
                      </a:r>
                    </a:p>
                  </a:txBody>
                  <a:tcPr/>
                </a:tc>
                <a:tc>
                  <a:txBody>
                    <a:bodyPr/>
                    <a:lstStyle/>
                    <a:p>
                      <a:r>
                        <a:rPr lang="en-US" sz="2000" dirty="0"/>
                        <a:t>19</a:t>
                      </a:r>
                    </a:p>
                  </a:txBody>
                  <a:tcPr/>
                </a:tc>
                <a:extLst>
                  <a:ext uri="{0D108BD9-81ED-4DB2-BD59-A6C34878D82A}">
                    <a16:rowId xmlns:a16="http://schemas.microsoft.com/office/drawing/2014/main" val="514643392"/>
                  </a:ext>
                </a:extLst>
              </a:tr>
              <a:tr h="919539">
                <a:tc>
                  <a:txBody>
                    <a:bodyPr/>
                    <a:lstStyle/>
                    <a:p>
                      <a:r>
                        <a:rPr lang="en-US" sz="2000" dirty="0"/>
                        <a:t>20</a:t>
                      </a:r>
                    </a:p>
                  </a:txBody>
                  <a:tcPr/>
                </a:tc>
                <a:tc>
                  <a:txBody>
                    <a:bodyPr/>
                    <a:lstStyle/>
                    <a:p>
                      <a:r>
                        <a:rPr lang="en-US" sz="2000" dirty="0"/>
                        <a:t>21</a:t>
                      </a:r>
                    </a:p>
                  </a:txBody>
                  <a:tcPr/>
                </a:tc>
                <a:tc>
                  <a:txBody>
                    <a:bodyPr/>
                    <a:lstStyle/>
                    <a:p>
                      <a:r>
                        <a:rPr lang="en-US" sz="2000" dirty="0"/>
                        <a:t>22</a:t>
                      </a:r>
                    </a:p>
                  </a:txBody>
                  <a:tcPr/>
                </a:tc>
                <a:tc>
                  <a:txBody>
                    <a:bodyPr/>
                    <a:lstStyle/>
                    <a:p>
                      <a:r>
                        <a:rPr lang="en-US" sz="2000" dirty="0"/>
                        <a:t>23</a:t>
                      </a:r>
                    </a:p>
                  </a:txBody>
                  <a:tcPr/>
                </a:tc>
                <a:tc>
                  <a:txBody>
                    <a:bodyPr/>
                    <a:lstStyle/>
                    <a:p>
                      <a:r>
                        <a:rPr lang="en-US" sz="2000" dirty="0"/>
                        <a:t>24</a:t>
                      </a:r>
                    </a:p>
                  </a:txBody>
                  <a:tcPr/>
                </a:tc>
                <a:tc>
                  <a:txBody>
                    <a:bodyPr/>
                    <a:lstStyle/>
                    <a:p>
                      <a:r>
                        <a:rPr lang="en-US" sz="2000" dirty="0"/>
                        <a:t>25</a:t>
                      </a:r>
                    </a:p>
                  </a:txBody>
                  <a:tcPr/>
                </a:tc>
                <a:tc>
                  <a:txBody>
                    <a:bodyPr/>
                    <a:lstStyle/>
                    <a:p>
                      <a:r>
                        <a:rPr lang="en-US" sz="2000" dirty="0"/>
                        <a:t>26</a:t>
                      </a:r>
                    </a:p>
                  </a:txBody>
                  <a:tcPr/>
                </a:tc>
                <a:extLst>
                  <a:ext uri="{0D108BD9-81ED-4DB2-BD59-A6C34878D82A}">
                    <a16:rowId xmlns:a16="http://schemas.microsoft.com/office/drawing/2014/main" val="23086004"/>
                  </a:ext>
                </a:extLst>
              </a:tr>
              <a:tr h="919539">
                <a:tc>
                  <a:txBody>
                    <a:bodyPr/>
                    <a:lstStyle/>
                    <a:p>
                      <a:r>
                        <a:rPr lang="en-US" sz="2000" dirty="0"/>
                        <a:t>27</a:t>
                      </a:r>
                    </a:p>
                  </a:txBody>
                  <a:tcPr/>
                </a:tc>
                <a:tc>
                  <a:txBody>
                    <a:bodyPr/>
                    <a:lstStyle/>
                    <a:p>
                      <a:r>
                        <a:rPr lang="en-US" sz="2000" dirty="0"/>
                        <a:t>28</a:t>
                      </a:r>
                    </a:p>
                  </a:txBody>
                  <a:tcPr/>
                </a:tc>
                <a:tc>
                  <a:txBody>
                    <a:bodyPr/>
                    <a:lstStyle/>
                    <a:p>
                      <a:r>
                        <a:rPr lang="en-US" sz="2000" dirty="0"/>
                        <a:t>29</a:t>
                      </a:r>
                    </a:p>
                  </a:txBody>
                  <a:tcPr/>
                </a:tc>
                <a:tc>
                  <a:txBody>
                    <a:bodyPr/>
                    <a:lstStyle/>
                    <a:p>
                      <a:r>
                        <a:rPr lang="en-US" sz="2000" dirty="0"/>
                        <a:t>30</a:t>
                      </a:r>
                    </a:p>
                  </a:txBody>
                  <a:tcPr/>
                </a:tc>
                <a:tc>
                  <a:txBody>
                    <a:bodyPr/>
                    <a:lstStyle/>
                    <a:p>
                      <a:r>
                        <a:rPr lang="en-US" sz="2000" dirty="0"/>
                        <a:t>31</a:t>
                      </a:r>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3953405758"/>
                  </a:ext>
                </a:extLst>
              </a:tr>
            </a:tbl>
          </a:graphicData>
        </a:graphic>
      </p:graphicFrame>
    </p:spTree>
    <p:extLst>
      <p:ext uri="{BB962C8B-B14F-4D97-AF65-F5344CB8AC3E}">
        <p14:creationId xmlns:p14="http://schemas.microsoft.com/office/powerpoint/2010/main" val="292158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F2FB4-BAC2-942F-0CA9-0B60E160190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3257009-1AC4-F67E-11E1-0059C66B6341}"/>
              </a:ext>
            </a:extLst>
          </p:cNvPr>
          <p:cNvSpPr>
            <a:spLocks noGrp="1"/>
          </p:cNvSpPr>
          <p:nvPr>
            <p:ph type="dt" sz="half" idx="10"/>
          </p:nvPr>
        </p:nvSpPr>
        <p:spPr/>
        <p:txBody>
          <a:bodyPr/>
          <a:lstStyle/>
          <a:p>
            <a:fld id="{E2720A14-F4A2-426D-AA0D-C66FFD4F95E8}" type="datetime1">
              <a:rPr lang="en-US" smtClean="0"/>
              <a:t>5/9/25</a:t>
            </a:fld>
            <a:endParaRPr lang="en-US"/>
          </a:p>
        </p:txBody>
      </p:sp>
      <p:sp>
        <p:nvSpPr>
          <p:cNvPr id="7" name="TextBox 6">
            <a:extLst>
              <a:ext uri="{FF2B5EF4-FFF2-40B4-BE49-F238E27FC236}">
                <a16:creationId xmlns:a16="http://schemas.microsoft.com/office/drawing/2014/main" id="{1D04657F-45F1-9403-5214-B221FC51DB18}"/>
              </a:ext>
            </a:extLst>
          </p:cNvPr>
          <p:cNvSpPr txBox="1"/>
          <p:nvPr/>
        </p:nvSpPr>
        <p:spPr>
          <a:xfrm>
            <a:off x="1682093" y="209608"/>
            <a:ext cx="7085462" cy="954107"/>
          </a:xfrm>
          <a:prstGeom prst="rect">
            <a:avLst/>
          </a:prstGeom>
          <a:noFill/>
        </p:spPr>
        <p:txBody>
          <a:bodyPr wrap="square" rtlCol="0">
            <a:spAutoFit/>
          </a:bodyPr>
          <a:lstStyle/>
          <a:p>
            <a:r>
              <a:rPr lang="en-US" sz="3200" dirty="0">
                <a:solidFill>
                  <a:srgbClr val="0D3649"/>
                </a:solidFill>
                <a:latin typeface="Aptos ExtraBold" panose="020B0004020202020204" pitchFamily="34" charset="0"/>
              </a:rPr>
              <a:t>August 2025 Menu</a:t>
            </a:r>
          </a:p>
          <a:p>
            <a:r>
              <a:rPr lang="en-US" sz="2400" dirty="0">
                <a:solidFill>
                  <a:srgbClr val="0D3649"/>
                </a:solidFill>
              </a:rPr>
              <a:t>Location: 1234 Street Number | Hours: 8am-4pm</a:t>
            </a:r>
          </a:p>
        </p:txBody>
      </p:sp>
      <p:pic>
        <p:nvPicPr>
          <p:cNvPr id="8" name="Picture 7" descr="A red text on a black background&#10;&#10;AI-generated content may be incorrect.">
            <a:extLst>
              <a:ext uri="{FF2B5EF4-FFF2-40B4-BE49-F238E27FC236}">
                <a16:creationId xmlns:a16="http://schemas.microsoft.com/office/drawing/2014/main" id="{A687CCA3-53AB-55D9-EA6D-F5BA51664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8" y="99312"/>
            <a:ext cx="1445785" cy="1174700"/>
          </a:xfrm>
          <a:prstGeom prst="rect">
            <a:avLst/>
          </a:prstGeom>
        </p:spPr>
      </p:pic>
      <p:graphicFrame>
        <p:nvGraphicFramePr>
          <p:cNvPr id="9" name="Table 8">
            <a:extLst>
              <a:ext uri="{FF2B5EF4-FFF2-40B4-BE49-F238E27FC236}">
                <a16:creationId xmlns:a16="http://schemas.microsoft.com/office/drawing/2014/main" id="{31A29DDC-1EB8-FDDB-5C94-765C1B9AA371}"/>
              </a:ext>
            </a:extLst>
          </p:cNvPr>
          <p:cNvGraphicFramePr>
            <a:graphicFrameLocks noGrp="1"/>
          </p:cNvGraphicFramePr>
          <p:nvPr>
            <p:extLst>
              <p:ext uri="{D42A27DB-BD31-4B8C-83A1-F6EECF244321}">
                <p14:modId xmlns:p14="http://schemas.microsoft.com/office/powerpoint/2010/main" val="2845170376"/>
              </p:ext>
            </p:extLst>
          </p:nvPr>
        </p:nvGraphicFramePr>
        <p:xfrm>
          <a:off x="220490" y="1274010"/>
          <a:ext cx="9617419" cy="4987639"/>
        </p:xfrm>
        <a:graphic>
          <a:graphicData uri="http://schemas.openxmlformats.org/drawingml/2006/table">
            <a:tbl>
              <a:tblPr firstRow="1" bandRow="1">
                <a:tableStyleId>{BC89EF96-8CEA-46FF-86C4-4CE0E7609802}</a:tableStyleId>
              </a:tblPr>
              <a:tblGrid>
                <a:gridCol w="1373917">
                  <a:extLst>
                    <a:ext uri="{9D8B030D-6E8A-4147-A177-3AD203B41FA5}">
                      <a16:colId xmlns:a16="http://schemas.microsoft.com/office/drawing/2014/main" val="720258728"/>
                    </a:ext>
                  </a:extLst>
                </a:gridCol>
                <a:gridCol w="1373917">
                  <a:extLst>
                    <a:ext uri="{9D8B030D-6E8A-4147-A177-3AD203B41FA5}">
                      <a16:colId xmlns:a16="http://schemas.microsoft.com/office/drawing/2014/main" val="3890880759"/>
                    </a:ext>
                  </a:extLst>
                </a:gridCol>
                <a:gridCol w="1373917">
                  <a:extLst>
                    <a:ext uri="{9D8B030D-6E8A-4147-A177-3AD203B41FA5}">
                      <a16:colId xmlns:a16="http://schemas.microsoft.com/office/drawing/2014/main" val="2327928933"/>
                    </a:ext>
                  </a:extLst>
                </a:gridCol>
                <a:gridCol w="1373917">
                  <a:extLst>
                    <a:ext uri="{9D8B030D-6E8A-4147-A177-3AD203B41FA5}">
                      <a16:colId xmlns:a16="http://schemas.microsoft.com/office/drawing/2014/main" val="370632422"/>
                    </a:ext>
                  </a:extLst>
                </a:gridCol>
                <a:gridCol w="1373917">
                  <a:extLst>
                    <a:ext uri="{9D8B030D-6E8A-4147-A177-3AD203B41FA5}">
                      <a16:colId xmlns:a16="http://schemas.microsoft.com/office/drawing/2014/main" val="198141957"/>
                    </a:ext>
                  </a:extLst>
                </a:gridCol>
                <a:gridCol w="1373917">
                  <a:extLst>
                    <a:ext uri="{9D8B030D-6E8A-4147-A177-3AD203B41FA5}">
                      <a16:colId xmlns:a16="http://schemas.microsoft.com/office/drawing/2014/main" val="1542492395"/>
                    </a:ext>
                  </a:extLst>
                </a:gridCol>
                <a:gridCol w="1373917">
                  <a:extLst>
                    <a:ext uri="{9D8B030D-6E8A-4147-A177-3AD203B41FA5}">
                      <a16:colId xmlns:a16="http://schemas.microsoft.com/office/drawing/2014/main" val="1975325690"/>
                    </a:ext>
                  </a:extLst>
                </a:gridCol>
              </a:tblGrid>
              <a:tr h="371549">
                <a:tc>
                  <a:txBody>
                    <a:bodyPr/>
                    <a:lstStyle/>
                    <a:p>
                      <a:pPr algn="ctr"/>
                      <a:r>
                        <a:rPr lang="en-US" sz="1600" dirty="0"/>
                        <a:t>Sunday</a:t>
                      </a:r>
                    </a:p>
                  </a:txBody>
                  <a:tcPr/>
                </a:tc>
                <a:tc>
                  <a:txBody>
                    <a:bodyPr/>
                    <a:lstStyle/>
                    <a:p>
                      <a:pPr algn="ctr"/>
                      <a:r>
                        <a:rPr lang="en-US" sz="1600" dirty="0"/>
                        <a:t>Monday</a:t>
                      </a:r>
                    </a:p>
                  </a:txBody>
                  <a:tcPr/>
                </a:tc>
                <a:tc>
                  <a:txBody>
                    <a:bodyPr/>
                    <a:lstStyle/>
                    <a:p>
                      <a:pPr algn="ctr"/>
                      <a:r>
                        <a:rPr lang="en-US" sz="1600" dirty="0"/>
                        <a:t>Tuesday</a:t>
                      </a:r>
                    </a:p>
                  </a:txBody>
                  <a:tcPr/>
                </a:tc>
                <a:tc>
                  <a:txBody>
                    <a:bodyPr/>
                    <a:lstStyle/>
                    <a:p>
                      <a:pPr algn="ctr"/>
                      <a:r>
                        <a:rPr lang="en-US" sz="1600" dirty="0"/>
                        <a:t>Wednesday</a:t>
                      </a:r>
                    </a:p>
                  </a:txBody>
                  <a:tcPr/>
                </a:tc>
                <a:tc>
                  <a:txBody>
                    <a:bodyPr/>
                    <a:lstStyle/>
                    <a:p>
                      <a:pPr algn="ctr"/>
                      <a:r>
                        <a:rPr lang="en-US" sz="1600" dirty="0"/>
                        <a:t>Thursday</a:t>
                      </a:r>
                    </a:p>
                  </a:txBody>
                  <a:tcPr/>
                </a:tc>
                <a:tc>
                  <a:txBody>
                    <a:bodyPr/>
                    <a:lstStyle/>
                    <a:p>
                      <a:pPr algn="ctr"/>
                      <a:r>
                        <a:rPr lang="en-US" sz="1600" dirty="0"/>
                        <a:t>Friday</a:t>
                      </a:r>
                    </a:p>
                  </a:txBody>
                  <a:tcPr/>
                </a:tc>
                <a:tc>
                  <a:txBody>
                    <a:bodyPr/>
                    <a:lstStyle/>
                    <a:p>
                      <a:pPr algn="ctr"/>
                      <a:r>
                        <a:rPr lang="en-US" sz="1600" dirty="0"/>
                        <a:t>Saturday</a:t>
                      </a:r>
                    </a:p>
                  </a:txBody>
                  <a:tcPr/>
                </a:tc>
                <a:extLst>
                  <a:ext uri="{0D108BD9-81ED-4DB2-BD59-A6C34878D82A}">
                    <a16:rowId xmlns:a16="http://schemas.microsoft.com/office/drawing/2014/main" val="2865074024"/>
                  </a:ext>
                </a:extLst>
              </a:tr>
              <a:tr h="923218">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r>
                        <a:rPr lang="en-US" sz="2000" dirty="0"/>
                        <a:t>1</a:t>
                      </a:r>
                    </a:p>
                  </a:txBody>
                  <a:tcPr/>
                </a:tc>
                <a:tc>
                  <a:txBody>
                    <a:bodyPr/>
                    <a:lstStyle/>
                    <a:p>
                      <a:r>
                        <a:rPr lang="en-US" sz="2000" dirty="0"/>
                        <a:t>2</a:t>
                      </a:r>
                    </a:p>
                  </a:txBody>
                  <a:tcPr/>
                </a:tc>
                <a:extLst>
                  <a:ext uri="{0D108BD9-81ED-4DB2-BD59-A6C34878D82A}">
                    <a16:rowId xmlns:a16="http://schemas.microsoft.com/office/drawing/2014/main" val="4284158203"/>
                  </a:ext>
                </a:extLst>
              </a:tr>
              <a:tr h="923218">
                <a:tc>
                  <a:txBody>
                    <a:bodyPr/>
                    <a:lstStyle/>
                    <a:p>
                      <a:r>
                        <a:rPr lang="en-US" sz="2000" dirty="0"/>
                        <a:t>3</a:t>
                      </a:r>
                    </a:p>
                  </a:txBody>
                  <a:tcPr/>
                </a:tc>
                <a:tc>
                  <a:txBody>
                    <a:bodyPr/>
                    <a:lstStyle/>
                    <a:p>
                      <a:r>
                        <a:rPr lang="en-US" sz="2000" dirty="0"/>
                        <a:t>4</a:t>
                      </a:r>
                    </a:p>
                  </a:txBody>
                  <a:tcPr/>
                </a:tc>
                <a:tc>
                  <a:txBody>
                    <a:bodyPr/>
                    <a:lstStyle/>
                    <a:p>
                      <a:r>
                        <a:rPr lang="en-US" sz="2000" dirty="0"/>
                        <a:t>5</a:t>
                      </a:r>
                    </a:p>
                  </a:txBody>
                  <a:tcPr/>
                </a:tc>
                <a:tc>
                  <a:txBody>
                    <a:bodyPr/>
                    <a:lstStyle/>
                    <a:p>
                      <a:r>
                        <a:rPr lang="en-US" sz="2000" dirty="0"/>
                        <a:t>6</a:t>
                      </a:r>
                    </a:p>
                  </a:txBody>
                  <a:tcPr/>
                </a:tc>
                <a:tc>
                  <a:txBody>
                    <a:bodyPr/>
                    <a:lstStyle/>
                    <a:p>
                      <a:r>
                        <a:rPr lang="en-US" sz="2000" dirty="0"/>
                        <a:t>7</a:t>
                      </a:r>
                    </a:p>
                  </a:txBody>
                  <a:tcPr/>
                </a:tc>
                <a:tc>
                  <a:txBody>
                    <a:bodyPr/>
                    <a:lstStyle/>
                    <a:p>
                      <a:r>
                        <a:rPr lang="en-US" sz="2000" dirty="0"/>
                        <a:t>8</a:t>
                      </a:r>
                    </a:p>
                  </a:txBody>
                  <a:tcPr/>
                </a:tc>
                <a:tc>
                  <a:txBody>
                    <a:bodyPr/>
                    <a:lstStyle/>
                    <a:p>
                      <a:r>
                        <a:rPr lang="en-US" sz="2000" dirty="0"/>
                        <a:t>9</a:t>
                      </a:r>
                    </a:p>
                  </a:txBody>
                  <a:tcPr/>
                </a:tc>
                <a:extLst>
                  <a:ext uri="{0D108BD9-81ED-4DB2-BD59-A6C34878D82A}">
                    <a16:rowId xmlns:a16="http://schemas.microsoft.com/office/drawing/2014/main" val="665371320"/>
                  </a:ext>
                </a:extLst>
              </a:tr>
              <a:tr h="923218">
                <a:tc>
                  <a:txBody>
                    <a:bodyPr/>
                    <a:lstStyle/>
                    <a:p>
                      <a:r>
                        <a:rPr lang="en-US" sz="2000" dirty="0"/>
                        <a:t>10</a:t>
                      </a:r>
                    </a:p>
                  </a:txBody>
                  <a:tcPr/>
                </a:tc>
                <a:tc>
                  <a:txBody>
                    <a:bodyPr/>
                    <a:lstStyle/>
                    <a:p>
                      <a:r>
                        <a:rPr lang="en-US" sz="2000" dirty="0"/>
                        <a:t>11</a:t>
                      </a:r>
                    </a:p>
                  </a:txBody>
                  <a:tcPr/>
                </a:tc>
                <a:tc>
                  <a:txBody>
                    <a:bodyPr/>
                    <a:lstStyle/>
                    <a:p>
                      <a:r>
                        <a:rPr lang="en-US" sz="2000" dirty="0"/>
                        <a:t>12</a:t>
                      </a:r>
                    </a:p>
                  </a:txBody>
                  <a:tcPr/>
                </a:tc>
                <a:tc>
                  <a:txBody>
                    <a:bodyPr/>
                    <a:lstStyle/>
                    <a:p>
                      <a:r>
                        <a:rPr lang="en-US" sz="2000" dirty="0"/>
                        <a:t>13</a:t>
                      </a:r>
                    </a:p>
                  </a:txBody>
                  <a:tcPr/>
                </a:tc>
                <a:tc>
                  <a:txBody>
                    <a:bodyPr/>
                    <a:lstStyle/>
                    <a:p>
                      <a:r>
                        <a:rPr lang="en-US" sz="2000" dirty="0"/>
                        <a:t>14</a:t>
                      </a:r>
                    </a:p>
                  </a:txBody>
                  <a:tcPr/>
                </a:tc>
                <a:tc>
                  <a:txBody>
                    <a:bodyPr/>
                    <a:lstStyle/>
                    <a:p>
                      <a:r>
                        <a:rPr lang="en-US" sz="2000" dirty="0"/>
                        <a:t>15</a:t>
                      </a:r>
                    </a:p>
                  </a:txBody>
                  <a:tcPr/>
                </a:tc>
                <a:tc>
                  <a:txBody>
                    <a:bodyPr/>
                    <a:lstStyle/>
                    <a:p>
                      <a:r>
                        <a:rPr lang="en-US" sz="2000" dirty="0"/>
                        <a:t>16</a:t>
                      </a:r>
                    </a:p>
                  </a:txBody>
                  <a:tcPr/>
                </a:tc>
                <a:extLst>
                  <a:ext uri="{0D108BD9-81ED-4DB2-BD59-A6C34878D82A}">
                    <a16:rowId xmlns:a16="http://schemas.microsoft.com/office/drawing/2014/main" val="514643392"/>
                  </a:ext>
                </a:extLst>
              </a:tr>
              <a:tr h="923218">
                <a:tc>
                  <a:txBody>
                    <a:bodyPr/>
                    <a:lstStyle/>
                    <a:p>
                      <a:r>
                        <a:rPr lang="en-US" sz="2000" dirty="0"/>
                        <a:t>17</a:t>
                      </a:r>
                    </a:p>
                  </a:txBody>
                  <a:tcPr/>
                </a:tc>
                <a:tc>
                  <a:txBody>
                    <a:bodyPr/>
                    <a:lstStyle/>
                    <a:p>
                      <a:r>
                        <a:rPr lang="en-US" sz="2000" dirty="0"/>
                        <a:t>18</a:t>
                      </a:r>
                    </a:p>
                  </a:txBody>
                  <a:tcPr/>
                </a:tc>
                <a:tc>
                  <a:txBody>
                    <a:bodyPr/>
                    <a:lstStyle/>
                    <a:p>
                      <a:r>
                        <a:rPr lang="en-US" sz="2000" dirty="0"/>
                        <a:t>19</a:t>
                      </a:r>
                    </a:p>
                  </a:txBody>
                  <a:tcPr/>
                </a:tc>
                <a:tc>
                  <a:txBody>
                    <a:bodyPr/>
                    <a:lstStyle/>
                    <a:p>
                      <a:r>
                        <a:rPr lang="en-US" sz="2000" dirty="0"/>
                        <a:t>20</a:t>
                      </a:r>
                    </a:p>
                  </a:txBody>
                  <a:tcPr/>
                </a:tc>
                <a:tc>
                  <a:txBody>
                    <a:bodyPr/>
                    <a:lstStyle/>
                    <a:p>
                      <a:r>
                        <a:rPr lang="en-US" sz="2000" dirty="0"/>
                        <a:t>21</a:t>
                      </a:r>
                    </a:p>
                  </a:txBody>
                  <a:tcPr/>
                </a:tc>
                <a:tc>
                  <a:txBody>
                    <a:bodyPr/>
                    <a:lstStyle/>
                    <a:p>
                      <a:r>
                        <a:rPr lang="en-US" sz="2000" dirty="0"/>
                        <a:t>22</a:t>
                      </a:r>
                    </a:p>
                  </a:txBody>
                  <a:tcPr/>
                </a:tc>
                <a:tc>
                  <a:txBody>
                    <a:bodyPr/>
                    <a:lstStyle/>
                    <a:p>
                      <a:r>
                        <a:rPr lang="en-US" sz="2000" dirty="0"/>
                        <a:t>23</a:t>
                      </a:r>
                    </a:p>
                  </a:txBody>
                  <a:tcPr/>
                </a:tc>
                <a:extLst>
                  <a:ext uri="{0D108BD9-81ED-4DB2-BD59-A6C34878D82A}">
                    <a16:rowId xmlns:a16="http://schemas.microsoft.com/office/drawing/2014/main" val="23086004"/>
                  </a:ext>
                </a:extLst>
              </a:tr>
              <a:tr h="923218">
                <a:tc>
                  <a:txBody>
                    <a:bodyPr/>
                    <a:lstStyle/>
                    <a:p>
                      <a:r>
                        <a:rPr lang="en-US" sz="2000" dirty="0"/>
                        <a:t>24</a:t>
                      </a:r>
                    </a:p>
                  </a:txBody>
                  <a:tcPr/>
                </a:tc>
                <a:tc>
                  <a:txBody>
                    <a:bodyPr/>
                    <a:lstStyle/>
                    <a:p>
                      <a:r>
                        <a:rPr lang="en-US" sz="2000" dirty="0"/>
                        <a:t>25</a:t>
                      </a:r>
                    </a:p>
                  </a:txBody>
                  <a:tcPr/>
                </a:tc>
                <a:tc>
                  <a:txBody>
                    <a:bodyPr/>
                    <a:lstStyle/>
                    <a:p>
                      <a:r>
                        <a:rPr lang="en-US" sz="2000" dirty="0"/>
                        <a:t>26</a:t>
                      </a:r>
                    </a:p>
                  </a:txBody>
                  <a:tcPr/>
                </a:tc>
                <a:tc>
                  <a:txBody>
                    <a:bodyPr/>
                    <a:lstStyle/>
                    <a:p>
                      <a:r>
                        <a:rPr lang="en-US" sz="2000" dirty="0"/>
                        <a:t>27</a:t>
                      </a:r>
                    </a:p>
                  </a:txBody>
                  <a:tcPr/>
                </a:tc>
                <a:tc>
                  <a:txBody>
                    <a:bodyPr/>
                    <a:lstStyle/>
                    <a:p>
                      <a:r>
                        <a:rPr lang="en-US" sz="2000" dirty="0"/>
                        <a:t>28</a:t>
                      </a:r>
                    </a:p>
                  </a:txBody>
                  <a:tcPr/>
                </a:tc>
                <a:tc>
                  <a:txBody>
                    <a:bodyPr/>
                    <a:lstStyle/>
                    <a:p>
                      <a:r>
                        <a:rPr lang="en-US" sz="2000" dirty="0"/>
                        <a:t>29</a:t>
                      </a:r>
                    </a:p>
                  </a:txBody>
                  <a:tcPr/>
                </a:tc>
                <a:tc>
                  <a:txBody>
                    <a:bodyPr/>
                    <a:lstStyle/>
                    <a:p>
                      <a:r>
                        <a:rPr lang="en-US" sz="2000" dirty="0"/>
                        <a:t>30</a:t>
                      </a:r>
                    </a:p>
                  </a:txBody>
                  <a:tcPr/>
                </a:tc>
                <a:extLst>
                  <a:ext uri="{0D108BD9-81ED-4DB2-BD59-A6C34878D82A}">
                    <a16:rowId xmlns:a16="http://schemas.microsoft.com/office/drawing/2014/main" val="3953405758"/>
                  </a:ext>
                </a:extLst>
              </a:tr>
            </a:tbl>
          </a:graphicData>
        </a:graphic>
      </p:graphicFrame>
      <p:sp>
        <p:nvSpPr>
          <p:cNvPr id="3" name="TextBox 2">
            <a:extLst>
              <a:ext uri="{FF2B5EF4-FFF2-40B4-BE49-F238E27FC236}">
                <a16:creationId xmlns:a16="http://schemas.microsoft.com/office/drawing/2014/main" id="{0348C7B6-050F-0078-CD13-D27E7BB7BF07}"/>
              </a:ext>
            </a:extLst>
          </p:cNvPr>
          <p:cNvSpPr txBox="1"/>
          <p:nvPr/>
        </p:nvSpPr>
        <p:spPr>
          <a:xfrm>
            <a:off x="1153963" y="5849337"/>
            <a:ext cx="532023" cy="400110"/>
          </a:xfrm>
          <a:prstGeom prst="rect">
            <a:avLst/>
          </a:prstGeom>
          <a:noFill/>
        </p:spPr>
        <p:txBody>
          <a:bodyPr wrap="square">
            <a:spAutoFit/>
          </a:bodyPr>
          <a:lstStyle/>
          <a:p>
            <a:r>
              <a:rPr lang="en-US" sz="2000" dirty="0"/>
              <a:t>31</a:t>
            </a:r>
          </a:p>
        </p:txBody>
      </p:sp>
      <p:cxnSp>
        <p:nvCxnSpPr>
          <p:cNvPr id="6" name="Straight Connector 5">
            <a:extLst>
              <a:ext uri="{FF2B5EF4-FFF2-40B4-BE49-F238E27FC236}">
                <a16:creationId xmlns:a16="http://schemas.microsoft.com/office/drawing/2014/main" id="{D99259BD-088F-E997-31A6-13BE33C373A9}"/>
              </a:ext>
            </a:extLst>
          </p:cNvPr>
          <p:cNvCxnSpPr/>
          <p:nvPr/>
        </p:nvCxnSpPr>
        <p:spPr>
          <a:xfrm flipV="1">
            <a:off x="236308" y="5367223"/>
            <a:ext cx="1337968" cy="8672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082529"/>
      </p:ext>
    </p:extLst>
  </p:cSld>
  <p:clrMapOvr>
    <a:masterClrMapping/>
  </p:clrMapOvr>
</p:sld>
</file>

<file path=ppt/theme/theme1.xml><?xml version="1.0" encoding="utf-8"?>
<a:theme xmlns:a="http://schemas.openxmlformats.org/drawingml/2006/main" name="Summer25_PortraitTheme">
  <a:themeElements>
    <a:clrScheme name="Summer25 Landscape">
      <a:dk1>
        <a:sysClr val="windowText" lastClr="000000"/>
      </a:dk1>
      <a:lt1>
        <a:sysClr val="window" lastClr="FFFFFF"/>
      </a:lt1>
      <a:dk2>
        <a:srgbClr val="505046"/>
      </a:dk2>
      <a:lt2>
        <a:srgbClr val="FEF1DA"/>
      </a:lt2>
      <a:accent1>
        <a:srgbClr val="006BBC"/>
      </a:accent1>
      <a:accent2>
        <a:srgbClr val="B43512"/>
      </a:accent2>
      <a:accent3>
        <a:srgbClr val="FE6237"/>
      </a:accent3>
      <a:accent4>
        <a:srgbClr val="005392"/>
      </a:accent4>
      <a:accent5>
        <a:srgbClr val="CC9900"/>
      </a:accent5>
      <a:accent6>
        <a:srgbClr val="B22600"/>
      </a:accent6>
      <a:hlink>
        <a:srgbClr val="005392"/>
      </a:hlink>
      <a:folHlink>
        <a:srgbClr val="666699"/>
      </a:folHlink>
    </a:clrScheme>
    <a:fontScheme name="TANS Fonts">
      <a:majorFont>
        <a:latin typeface="Franklin Gothic Medium"/>
        <a:ea typeface=""/>
        <a:cs typeface=""/>
      </a:majorFont>
      <a:minorFont>
        <a:latin typeface="Apto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er25_PortraitTheme" id="{BE58EBF4-5DD2-48E5-8AC1-EDF13F8CAE5E}" vid="{DD70CCBB-8F70-449C-A5CA-9CF1CA6275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9CF693D89F47448AFEA82D9BAA9984" ma:contentTypeVersion="14" ma:contentTypeDescription="Create a new document." ma:contentTypeScope="" ma:versionID="f83e5aab6cacf1e8fcbe96c2bc194c3a">
  <xsd:schema xmlns:xsd="http://www.w3.org/2001/XMLSchema" xmlns:xs="http://www.w3.org/2001/XMLSchema" xmlns:p="http://schemas.microsoft.com/office/2006/metadata/properties" xmlns:ns2="b97a4ba4-051b-48d4-b98e-5d39a81d1009" xmlns:ns3="18d576c9-0273-4529-b93c-9e191bfb21ff" targetNamespace="http://schemas.microsoft.com/office/2006/metadata/properties" ma:root="true" ma:fieldsID="d5f2c1c2f1fdbf279f4f6dd0b65cf9e6" ns2:_="" ns3:_="">
    <xsd:import namespace="b97a4ba4-051b-48d4-b98e-5d39a81d1009"/>
    <xsd:import namespace="18d576c9-0273-4529-b93c-9e191bfb2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a4ba4-051b-48d4-b98e-5d39a81d1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d576c9-0273-4529-b93c-9e191bfb2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6846373-b3f5-4206-ad95-3fd735afa232}" ma:internalName="TaxCatchAll" ma:showField="CatchAllData" ma:web="18d576c9-0273-4529-b93c-9e191bfb2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d576c9-0273-4529-b93c-9e191bfb21ff" xsi:nil="true"/>
    <lcf76f155ced4ddcb4097134ff3c332f xmlns="b97a4ba4-051b-48d4-b98e-5d39a81d10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F0D1FE-629B-41F5-9DEF-0593D02FDC89}"/>
</file>

<file path=customXml/itemProps2.xml><?xml version="1.0" encoding="utf-8"?>
<ds:datastoreItem xmlns:ds="http://schemas.openxmlformats.org/officeDocument/2006/customXml" ds:itemID="{E0E7C7C6-398A-4BBF-8A7D-3C58EC6A15FB}"/>
</file>

<file path=customXml/itemProps3.xml><?xml version="1.0" encoding="utf-8"?>
<ds:datastoreItem xmlns:ds="http://schemas.openxmlformats.org/officeDocument/2006/customXml" ds:itemID="{4D36E118-E7C1-4FD2-BCD1-E76387EE39B1}"/>
</file>

<file path=docProps/app.xml><?xml version="1.0" encoding="utf-8"?>
<Properties xmlns="http://schemas.openxmlformats.org/officeDocument/2006/extended-properties" xmlns:vt="http://schemas.openxmlformats.org/officeDocument/2006/docPropsVTypes">
  <Template>Summer25_PortraitTheme</Template>
  <TotalTime>191</TotalTime>
  <Words>154</Words>
  <Application>Microsoft Macintosh PowerPoint</Application>
  <PresentationFormat>Custom</PresentationFormat>
  <Paragraphs>124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ExtraBold</vt:lpstr>
      <vt:lpstr>Aptos Light</vt:lpstr>
      <vt:lpstr>Arial</vt:lpstr>
      <vt:lpstr>Calibri</vt:lpstr>
      <vt:lpstr>Summer25_PortraitTheme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Santana Lopez</dc:creator>
  <cp:lastModifiedBy>Santana Lopez</cp:lastModifiedBy>
  <cp:revision>1</cp:revision>
  <dcterms:created xsi:type="dcterms:W3CDTF">2025-04-14T13:34:13Z</dcterms:created>
  <dcterms:modified xsi:type="dcterms:W3CDTF">2025-05-09T14:58:53Z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0x010100749CF693D89F47448AFEA82D9BAA9984</vt:lpwstr>
  </property>
</Properties>
</file>